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9" r:id="rId2"/>
    <p:sldMasterId id="2147483708" r:id="rId3"/>
  </p:sldMasterIdLst>
  <p:notesMasterIdLst>
    <p:notesMasterId r:id="rId25"/>
  </p:notesMasterIdLst>
  <p:sldIdLst>
    <p:sldId id="327" r:id="rId4"/>
    <p:sldId id="256" r:id="rId5"/>
    <p:sldId id="308" r:id="rId6"/>
    <p:sldId id="257" r:id="rId7"/>
    <p:sldId id="259" r:id="rId8"/>
    <p:sldId id="312" r:id="rId9"/>
    <p:sldId id="313" r:id="rId10"/>
    <p:sldId id="314" r:id="rId11"/>
    <p:sldId id="321" r:id="rId12"/>
    <p:sldId id="315" r:id="rId13"/>
    <p:sldId id="316" r:id="rId14"/>
    <p:sldId id="320" r:id="rId15"/>
    <p:sldId id="317" r:id="rId16"/>
    <p:sldId id="318" r:id="rId17"/>
    <p:sldId id="322" r:id="rId18"/>
    <p:sldId id="319" r:id="rId19"/>
    <p:sldId id="323" r:id="rId20"/>
    <p:sldId id="324" r:id="rId21"/>
    <p:sldId id="325" r:id="rId22"/>
    <p:sldId id="328" r:id="rId23"/>
    <p:sldId id="326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9FCF1F3-F57C-4A98-9172-28BAB1C880FB}">
  <a:tblStyle styleId="{29FCF1F3-F57C-4A98-9172-28BAB1C880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15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9024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609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12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393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84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2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225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362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950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537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95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5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707c3e161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707c3e161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794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50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57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35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09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62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425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66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156" name="Google Shape;156;p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6" name="Google Shape;186;p6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70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49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088050" y="1436100"/>
            <a:ext cx="5036400" cy="22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43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subTitle" idx="1"/>
          </p:nvPr>
        </p:nvSpPr>
        <p:spPr>
          <a:xfrm rot="212600">
            <a:off x="3619139" y="1420720"/>
            <a:ext cx="3281373" cy="63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body" idx="2"/>
          </p:nvPr>
        </p:nvSpPr>
        <p:spPr>
          <a:xfrm rot="212793">
            <a:off x="3056415" y="2459274"/>
            <a:ext cx="4500519" cy="18284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unito Light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 rot="-552747">
            <a:off x="1147220" y="810655"/>
            <a:ext cx="1933844" cy="1493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66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ctrTitle"/>
          </p:nvPr>
        </p:nvSpPr>
        <p:spPr>
          <a:xfrm rot="248135" flipH="1">
            <a:off x="3759631" y="1356131"/>
            <a:ext cx="4093358" cy="1267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9" name="Google Shape;229;p10"/>
          <p:cNvSpPr txBox="1">
            <a:spLocks noGrp="1"/>
          </p:cNvSpPr>
          <p:nvPr>
            <p:ph type="subTitle" idx="1"/>
          </p:nvPr>
        </p:nvSpPr>
        <p:spPr>
          <a:xfrm rot="248338" flipH="1">
            <a:off x="4026312" y="2814858"/>
            <a:ext cx="3420822" cy="875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515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30775" y="2359200"/>
            <a:ext cx="4932900" cy="24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697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>
            <a:spLocks noGrp="1"/>
          </p:cNvSpPr>
          <p:nvPr>
            <p:ph type="title" hasCustomPrompt="1"/>
          </p:nvPr>
        </p:nvSpPr>
        <p:spPr>
          <a:xfrm rot="184">
            <a:off x="1765925" y="1321700"/>
            <a:ext cx="5612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4" name="Google Shape;234;p12"/>
          <p:cNvSpPr txBox="1">
            <a:spLocks noGrp="1"/>
          </p:cNvSpPr>
          <p:nvPr>
            <p:ph type="subTitle" idx="1"/>
          </p:nvPr>
        </p:nvSpPr>
        <p:spPr>
          <a:xfrm flipH="1">
            <a:off x="3047600" y="2888738"/>
            <a:ext cx="3048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62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75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>
            <a:spLocks noGrp="1"/>
          </p:cNvSpPr>
          <p:nvPr>
            <p:ph type="title"/>
          </p:nvPr>
        </p:nvSpPr>
        <p:spPr>
          <a:xfrm rot="-452474">
            <a:off x="1097118" y="1079515"/>
            <a:ext cx="1956724" cy="1063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854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/>
          <p:nvPr/>
        </p:nvSpPr>
        <p:spPr>
          <a:xfrm rot="60017">
            <a:off x="1047108" y="195356"/>
            <a:ext cx="7050057" cy="1395737"/>
          </a:xfrm>
          <a:custGeom>
            <a:avLst/>
            <a:gdLst/>
            <a:ahLst/>
            <a:cxnLst/>
            <a:rect l="l" t="t" r="r" b="b"/>
            <a:pathLst>
              <a:path w="144795" h="29926" extrusionOk="0">
                <a:moveTo>
                  <a:pt x="140320" y="2923"/>
                </a:moveTo>
                <a:cubicBezTo>
                  <a:pt x="140941" y="2923"/>
                  <a:pt x="141536" y="3402"/>
                  <a:pt x="141536" y="4124"/>
                </a:cubicBezTo>
                <a:cubicBezTo>
                  <a:pt x="141554" y="4800"/>
                  <a:pt x="141016" y="5337"/>
                  <a:pt x="140341" y="5354"/>
                </a:cubicBezTo>
                <a:cubicBezTo>
                  <a:pt x="139266" y="5354"/>
                  <a:pt x="138712" y="4055"/>
                  <a:pt x="139457" y="3292"/>
                </a:cubicBezTo>
                <a:cubicBezTo>
                  <a:pt x="139707" y="3037"/>
                  <a:pt x="140017" y="2923"/>
                  <a:pt x="140320" y="2923"/>
                </a:cubicBezTo>
                <a:close/>
                <a:moveTo>
                  <a:pt x="136315" y="2958"/>
                </a:moveTo>
                <a:cubicBezTo>
                  <a:pt x="136937" y="2958"/>
                  <a:pt x="137534" y="3441"/>
                  <a:pt x="137534" y="4176"/>
                </a:cubicBezTo>
                <a:cubicBezTo>
                  <a:pt x="137534" y="4835"/>
                  <a:pt x="136996" y="5389"/>
                  <a:pt x="136338" y="5389"/>
                </a:cubicBezTo>
                <a:cubicBezTo>
                  <a:pt x="136331" y="5389"/>
                  <a:pt x="136323" y="5389"/>
                  <a:pt x="136316" y="5389"/>
                </a:cubicBezTo>
                <a:cubicBezTo>
                  <a:pt x="135239" y="5389"/>
                  <a:pt x="134697" y="4102"/>
                  <a:pt x="135454" y="3327"/>
                </a:cubicBezTo>
                <a:cubicBezTo>
                  <a:pt x="135703" y="3072"/>
                  <a:pt x="136012" y="2958"/>
                  <a:pt x="136315" y="2958"/>
                </a:cubicBezTo>
                <a:close/>
                <a:moveTo>
                  <a:pt x="132304" y="3005"/>
                </a:moveTo>
                <a:cubicBezTo>
                  <a:pt x="132923" y="3005"/>
                  <a:pt x="133513" y="3480"/>
                  <a:pt x="133513" y="4211"/>
                </a:cubicBezTo>
                <a:cubicBezTo>
                  <a:pt x="133531" y="4869"/>
                  <a:pt x="132994" y="5424"/>
                  <a:pt x="132318" y="5424"/>
                </a:cubicBezTo>
                <a:cubicBezTo>
                  <a:pt x="132311" y="5424"/>
                  <a:pt x="132304" y="5424"/>
                  <a:pt x="132297" y="5424"/>
                </a:cubicBezTo>
                <a:cubicBezTo>
                  <a:pt x="131236" y="5424"/>
                  <a:pt x="130694" y="4136"/>
                  <a:pt x="131434" y="3379"/>
                </a:cubicBezTo>
                <a:cubicBezTo>
                  <a:pt x="131686" y="3121"/>
                  <a:pt x="131999" y="3005"/>
                  <a:pt x="132304" y="3005"/>
                </a:cubicBezTo>
                <a:close/>
                <a:moveTo>
                  <a:pt x="128290" y="3052"/>
                </a:moveTo>
                <a:cubicBezTo>
                  <a:pt x="128908" y="3052"/>
                  <a:pt x="129499" y="3523"/>
                  <a:pt x="129511" y="4245"/>
                </a:cubicBezTo>
                <a:cubicBezTo>
                  <a:pt x="129511" y="4921"/>
                  <a:pt x="128973" y="5458"/>
                  <a:pt x="128315" y="5476"/>
                </a:cubicBezTo>
                <a:cubicBezTo>
                  <a:pt x="127223" y="5476"/>
                  <a:pt x="126669" y="4193"/>
                  <a:pt x="127431" y="3414"/>
                </a:cubicBezTo>
                <a:cubicBezTo>
                  <a:pt x="127681" y="3164"/>
                  <a:pt x="127989" y="3052"/>
                  <a:pt x="128290" y="3052"/>
                </a:cubicBezTo>
                <a:close/>
                <a:moveTo>
                  <a:pt x="124271" y="3087"/>
                </a:moveTo>
                <a:cubicBezTo>
                  <a:pt x="124894" y="3087"/>
                  <a:pt x="125490" y="3563"/>
                  <a:pt x="125490" y="4297"/>
                </a:cubicBezTo>
                <a:cubicBezTo>
                  <a:pt x="125508" y="4956"/>
                  <a:pt x="124971" y="5510"/>
                  <a:pt x="124295" y="5510"/>
                </a:cubicBezTo>
                <a:cubicBezTo>
                  <a:pt x="124288" y="5511"/>
                  <a:pt x="124281" y="5511"/>
                  <a:pt x="124274" y="5511"/>
                </a:cubicBezTo>
                <a:cubicBezTo>
                  <a:pt x="123213" y="5511"/>
                  <a:pt x="122671" y="4223"/>
                  <a:pt x="123411" y="3448"/>
                </a:cubicBezTo>
                <a:cubicBezTo>
                  <a:pt x="123660" y="3199"/>
                  <a:pt x="123969" y="3087"/>
                  <a:pt x="124271" y="3087"/>
                </a:cubicBezTo>
                <a:close/>
                <a:moveTo>
                  <a:pt x="120259" y="3138"/>
                </a:moveTo>
                <a:cubicBezTo>
                  <a:pt x="120877" y="3138"/>
                  <a:pt x="121476" y="3610"/>
                  <a:pt x="121488" y="4332"/>
                </a:cubicBezTo>
                <a:cubicBezTo>
                  <a:pt x="121488" y="5008"/>
                  <a:pt x="120951" y="5545"/>
                  <a:pt x="120275" y="5562"/>
                </a:cubicBezTo>
                <a:cubicBezTo>
                  <a:pt x="119200" y="5562"/>
                  <a:pt x="118646" y="4263"/>
                  <a:pt x="119408" y="3500"/>
                </a:cubicBezTo>
                <a:cubicBezTo>
                  <a:pt x="119653" y="3250"/>
                  <a:pt x="119958" y="3138"/>
                  <a:pt x="120259" y="3138"/>
                </a:cubicBezTo>
                <a:close/>
                <a:moveTo>
                  <a:pt x="116241" y="3177"/>
                </a:moveTo>
                <a:cubicBezTo>
                  <a:pt x="116866" y="3177"/>
                  <a:pt x="117468" y="3658"/>
                  <a:pt x="117468" y="4384"/>
                </a:cubicBezTo>
                <a:cubicBezTo>
                  <a:pt x="117468" y="5060"/>
                  <a:pt x="116930" y="5597"/>
                  <a:pt x="116272" y="5597"/>
                </a:cubicBezTo>
                <a:cubicBezTo>
                  <a:pt x="116265" y="5597"/>
                  <a:pt x="116258" y="5597"/>
                  <a:pt x="116250" y="5597"/>
                </a:cubicBezTo>
                <a:cubicBezTo>
                  <a:pt x="115173" y="5597"/>
                  <a:pt x="114631" y="4310"/>
                  <a:pt x="115388" y="3535"/>
                </a:cubicBezTo>
                <a:cubicBezTo>
                  <a:pt x="115635" y="3288"/>
                  <a:pt x="115941" y="3177"/>
                  <a:pt x="116241" y="3177"/>
                </a:cubicBezTo>
                <a:close/>
                <a:moveTo>
                  <a:pt x="112237" y="3217"/>
                </a:moveTo>
                <a:cubicBezTo>
                  <a:pt x="112854" y="3217"/>
                  <a:pt x="113453" y="3697"/>
                  <a:pt x="113465" y="4419"/>
                </a:cubicBezTo>
                <a:cubicBezTo>
                  <a:pt x="113465" y="5095"/>
                  <a:pt x="112928" y="5632"/>
                  <a:pt x="112252" y="5649"/>
                </a:cubicBezTo>
                <a:cubicBezTo>
                  <a:pt x="111177" y="5649"/>
                  <a:pt x="110623" y="4349"/>
                  <a:pt x="111385" y="3587"/>
                </a:cubicBezTo>
                <a:cubicBezTo>
                  <a:pt x="111630" y="3331"/>
                  <a:pt x="111935" y="3217"/>
                  <a:pt x="112237" y="3217"/>
                </a:cubicBezTo>
                <a:close/>
                <a:moveTo>
                  <a:pt x="108222" y="3260"/>
                </a:moveTo>
                <a:cubicBezTo>
                  <a:pt x="108840" y="3260"/>
                  <a:pt x="109433" y="3736"/>
                  <a:pt x="109445" y="4471"/>
                </a:cubicBezTo>
                <a:cubicBezTo>
                  <a:pt x="109445" y="5129"/>
                  <a:pt x="108907" y="5684"/>
                  <a:pt x="108249" y="5684"/>
                </a:cubicBezTo>
                <a:cubicBezTo>
                  <a:pt x="108242" y="5684"/>
                  <a:pt x="108235" y="5684"/>
                  <a:pt x="108227" y="5684"/>
                </a:cubicBezTo>
                <a:cubicBezTo>
                  <a:pt x="107150" y="5684"/>
                  <a:pt x="106608" y="4396"/>
                  <a:pt x="107365" y="3622"/>
                </a:cubicBezTo>
                <a:cubicBezTo>
                  <a:pt x="107614" y="3372"/>
                  <a:pt x="107921" y="3260"/>
                  <a:pt x="108222" y="3260"/>
                </a:cubicBezTo>
                <a:close/>
                <a:moveTo>
                  <a:pt x="104213" y="3312"/>
                </a:moveTo>
                <a:cubicBezTo>
                  <a:pt x="104829" y="3312"/>
                  <a:pt x="105424" y="3783"/>
                  <a:pt x="105424" y="4505"/>
                </a:cubicBezTo>
                <a:cubicBezTo>
                  <a:pt x="105442" y="5181"/>
                  <a:pt x="104905" y="5718"/>
                  <a:pt x="104229" y="5736"/>
                </a:cubicBezTo>
                <a:cubicBezTo>
                  <a:pt x="103155" y="5736"/>
                  <a:pt x="102600" y="4436"/>
                  <a:pt x="103362" y="3674"/>
                </a:cubicBezTo>
                <a:cubicBezTo>
                  <a:pt x="103607" y="3424"/>
                  <a:pt x="103912" y="3312"/>
                  <a:pt x="104213" y="3312"/>
                </a:cubicBezTo>
                <a:close/>
                <a:moveTo>
                  <a:pt x="100191" y="3347"/>
                </a:moveTo>
                <a:cubicBezTo>
                  <a:pt x="100810" y="3347"/>
                  <a:pt x="101410" y="3823"/>
                  <a:pt x="101422" y="4557"/>
                </a:cubicBezTo>
                <a:cubicBezTo>
                  <a:pt x="101422" y="5216"/>
                  <a:pt x="100885" y="5753"/>
                  <a:pt x="100226" y="5770"/>
                </a:cubicBezTo>
                <a:cubicBezTo>
                  <a:pt x="100219" y="5770"/>
                  <a:pt x="100212" y="5770"/>
                  <a:pt x="100204" y="5770"/>
                </a:cubicBezTo>
                <a:cubicBezTo>
                  <a:pt x="99127" y="5770"/>
                  <a:pt x="98585" y="4483"/>
                  <a:pt x="99342" y="3708"/>
                </a:cubicBezTo>
                <a:cubicBezTo>
                  <a:pt x="99586" y="3459"/>
                  <a:pt x="99891" y="3347"/>
                  <a:pt x="100191" y="3347"/>
                </a:cubicBezTo>
                <a:close/>
                <a:moveTo>
                  <a:pt x="96185" y="3390"/>
                </a:moveTo>
                <a:cubicBezTo>
                  <a:pt x="96807" y="3390"/>
                  <a:pt x="97402" y="3870"/>
                  <a:pt x="97402" y="4592"/>
                </a:cubicBezTo>
                <a:cubicBezTo>
                  <a:pt x="97419" y="5268"/>
                  <a:pt x="96882" y="5805"/>
                  <a:pt x="96206" y="5805"/>
                </a:cubicBezTo>
                <a:lnTo>
                  <a:pt x="96206" y="5822"/>
                </a:lnTo>
                <a:cubicBezTo>
                  <a:pt x="95132" y="5822"/>
                  <a:pt x="94577" y="4523"/>
                  <a:pt x="95322" y="3760"/>
                </a:cubicBezTo>
                <a:cubicBezTo>
                  <a:pt x="95572" y="3505"/>
                  <a:pt x="95882" y="3390"/>
                  <a:pt x="96185" y="3390"/>
                </a:cubicBezTo>
                <a:close/>
                <a:moveTo>
                  <a:pt x="92168" y="3433"/>
                </a:moveTo>
                <a:cubicBezTo>
                  <a:pt x="92787" y="3433"/>
                  <a:pt x="93387" y="3909"/>
                  <a:pt x="93399" y="4644"/>
                </a:cubicBezTo>
                <a:cubicBezTo>
                  <a:pt x="93399" y="5302"/>
                  <a:pt x="92862" y="5840"/>
                  <a:pt x="92203" y="5857"/>
                </a:cubicBezTo>
                <a:cubicBezTo>
                  <a:pt x="92196" y="5857"/>
                  <a:pt x="92189" y="5857"/>
                  <a:pt x="92182" y="5857"/>
                </a:cubicBezTo>
                <a:cubicBezTo>
                  <a:pt x="91104" y="5857"/>
                  <a:pt x="90562" y="4570"/>
                  <a:pt x="91319" y="3795"/>
                </a:cubicBezTo>
                <a:cubicBezTo>
                  <a:pt x="91563" y="3546"/>
                  <a:pt x="91868" y="3433"/>
                  <a:pt x="92168" y="3433"/>
                </a:cubicBezTo>
                <a:close/>
                <a:moveTo>
                  <a:pt x="88158" y="3477"/>
                </a:moveTo>
                <a:cubicBezTo>
                  <a:pt x="88776" y="3477"/>
                  <a:pt x="89367" y="3957"/>
                  <a:pt x="89379" y="4679"/>
                </a:cubicBezTo>
                <a:cubicBezTo>
                  <a:pt x="89396" y="5354"/>
                  <a:pt x="88859" y="5892"/>
                  <a:pt x="88183" y="5909"/>
                </a:cubicBezTo>
                <a:cubicBezTo>
                  <a:pt x="87109" y="5909"/>
                  <a:pt x="86537" y="4609"/>
                  <a:pt x="87299" y="3847"/>
                </a:cubicBezTo>
                <a:cubicBezTo>
                  <a:pt x="87549" y="3591"/>
                  <a:pt x="87857" y="3477"/>
                  <a:pt x="88158" y="3477"/>
                </a:cubicBezTo>
                <a:close/>
                <a:moveTo>
                  <a:pt x="84142" y="3512"/>
                </a:moveTo>
                <a:cubicBezTo>
                  <a:pt x="84764" y="3512"/>
                  <a:pt x="85359" y="3991"/>
                  <a:pt x="85359" y="4713"/>
                </a:cubicBezTo>
                <a:cubicBezTo>
                  <a:pt x="85359" y="5389"/>
                  <a:pt x="84839" y="5926"/>
                  <a:pt x="84163" y="5944"/>
                </a:cubicBezTo>
                <a:cubicBezTo>
                  <a:pt x="84156" y="5944"/>
                  <a:pt x="84149" y="5944"/>
                  <a:pt x="84142" y="5944"/>
                </a:cubicBezTo>
                <a:cubicBezTo>
                  <a:pt x="83081" y="5944"/>
                  <a:pt x="82522" y="4639"/>
                  <a:pt x="83279" y="3882"/>
                </a:cubicBezTo>
                <a:cubicBezTo>
                  <a:pt x="83529" y="3626"/>
                  <a:pt x="83839" y="3512"/>
                  <a:pt x="84142" y="3512"/>
                </a:cubicBezTo>
                <a:close/>
                <a:moveTo>
                  <a:pt x="80127" y="3554"/>
                </a:moveTo>
                <a:cubicBezTo>
                  <a:pt x="80745" y="3554"/>
                  <a:pt x="81344" y="4026"/>
                  <a:pt x="81356" y="4748"/>
                </a:cubicBezTo>
                <a:cubicBezTo>
                  <a:pt x="81356" y="5424"/>
                  <a:pt x="80819" y="5978"/>
                  <a:pt x="80143" y="5978"/>
                </a:cubicBezTo>
                <a:cubicBezTo>
                  <a:pt x="80136" y="5978"/>
                  <a:pt x="80129" y="5978"/>
                  <a:pt x="80122" y="5978"/>
                </a:cubicBezTo>
                <a:cubicBezTo>
                  <a:pt x="79061" y="5978"/>
                  <a:pt x="78519" y="4691"/>
                  <a:pt x="79276" y="3916"/>
                </a:cubicBezTo>
                <a:cubicBezTo>
                  <a:pt x="79521" y="3666"/>
                  <a:pt x="79826" y="3554"/>
                  <a:pt x="80127" y="3554"/>
                </a:cubicBezTo>
                <a:close/>
                <a:moveTo>
                  <a:pt x="76115" y="3595"/>
                </a:moveTo>
                <a:cubicBezTo>
                  <a:pt x="76730" y="3595"/>
                  <a:pt x="77324" y="4069"/>
                  <a:pt x="77336" y="4800"/>
                </a:cubicBezTo>
                <a:cubicBezTo>
                  <a:pt x="77336" y="5458"/>
                  <a:pt x="76816" y="6013"/>
                  <a:pt x="76140" y="6030"/>
                </a:cubicBezTo>
                <a:lnTo>
                  <a:pt x="76157" y="6030"/>
                </a:lnTo>
                <a:cubicBezTo>
                  <a:pt x="76150" y="6030"/>
                  <a:pt x="76143" y="6030"/>
                  <a:pt x="76136" y="6030"/>
                </a:cubicBezTo>
                <a:cubicBezTo>
                  <a:pt x="75058" y="6030"/>
                  <a:pt x="74499" y="4743"/>
                  <a:pt x="75256" y="3968"/>
                </a:cubicBezTo>
                <a:cubicBezTo>
                  <a:pt x="75503" y="3710"/>
                  <a:pt x="75811" y="3595"/>
                  <a:pt x="76115" y="3595"/>
                </a:cubicBezTo>
                <a:close/>
                <a:moveTo>
                  <a:pt x="72112" y="3641"/>
                </a:moveTo>
                <a:cubicBezTo>
                  <a:pt x="72730" y="3641"/>
                  <a:pt x="73321" y="4112"/>
                  <a:pt x="73333" y="4835"/>
                </a:cubicBezTo>
                <a:cubicBezTo>
                  <a:pt x="73350" y="5510"/>
                  <a:pt x="72813" y="6065"/>
                  <a:pt x="72137" y="6065"/>
                </a:cubicBezTo>
                <a:cubicBezTo>
                  <a:pt x="72130" y="6065"/>
                  <a:pt x="72123" y="6065"/>
                  <a:pt x="72116" y="6065"/>
                </a:cubicBezTo>
                <a:cubicBezTo>
                  <a:pt x="71055" y="6065"/>
                  <a:pt x="70496" y="4777"/>
                  <a:pt x="71253" y="4003"/>
                </a:cubicBezTo>
                <a:cubicBezTo>
                  <a:pt x="71503" y="3753"/>
                  <a:pt x="71811" y="3641"/>
                  <a:pt x="72112" y="3641"/>
                </a:cubicBezTo>
                <a:close/>
                <a:moveTo>
                  <a:pt x="68093" y="3676"/>
                </a:moveTo>
                <a:cubicBezTo>
                  <a:pt x="68716" y="3676"/>
                  <a:pt x="69313" y="4152"/>
                  <a:pt x="69313" y="4887"/>
                </a:cubicBezTo>
                <a:cubicBezTo>
                  <a:pt x="69330" y="5562"/>
                  <a:pt x="68793" y="6117"/>
                  <a:pt x="68117" y="6117"/>
                </a:cubicBezTo>
                <a:cubicBezTo>
                  <a:pt x="67043" y="6117"/>
                  <a:pt x="66488" y="4817"/>
                  <a:pt x="67233" y="4037"/>
                </a:cubicBezTo>
                <a:cubicBezTo>
                  <a:pt x="67483" y="3788"/>
                  <a:pt x="67791" y="3676"/>
                  <a:pt x="68093" y="3676"/>
                </a:cubicBezTo>
                <a:close/>
                <a:moveTo>
                  <a:pt x="64082" y="3720"/>
                </a:moveTo>
                <a:cubicBezTo>
                  <a:pt x="64699" y="3720"/>
                  <a:pt x="65298" y="4199"/>
                  <a:pt x="65310" y="4921"/>
                </a:cubicBezTo>
                <a:cubicBezTo>
                  <a:pt x="65310" y="5597"/>
                  <a:pt x="64773" y="6152"/>
                  <a:pt x="64097" y="6152"/>
                </a:cubicBezTo>
                <a:cubicBezTo>
                  <a:pt x="64090" y="6152"/>
                  <a:pt x="64083" y="6152"/>
                  <a:pt x="64076" y="6152"/>
                </a:cubicBezTo>
                <a:cubicBezTo>
                  <a:pt x="63015" y="6152"/>
                  <a:pt x="62473" y="4864"/>
                  <a:pt x="63230" y="4089"/>
                </a:cubicBezTo>
                <a:cubicBezTo>
                  <a:pt x="63475" y="3834"/>
                  <a:pt x="63781" y="3720"/>
                  <a:pt x="64082" y="3720"/>
                </a:cubicBezTo>
                <a:close/>
                <a:moveTo>
                  <a:pt x="60070" y="3763"/>
                </a:moveTo>
                <a:cubicBezTo>
                  <a:pt x="60693" y="3763"/>
                  <a:pt x="61290" y="4238"/>
                  <a:pt x="61290" y="4973"/>
                </a:cubicBezTo>
                <a:cubicBezTo>
                  <a:pt x="61307" y="5632"/>
                  <a:pt x="60770" y="6186"/>
                  <a:pt x="60094" y="6186"/>
                </a:cubicBezTo>
                <a:cubicBezTo>
                  <a:pt x="60087" y="6186"/>
                  <a:pt x="60080" y="6186"/>
                  <a:pt x="60073" y="6186"/>
                </a:cubicBezTo>
                <a:cubicBezTo>
                  <a:pt x="58995" y="6186"/>
                  <a:pt x="58453" y="4899"/>
                  <a:pt x="59210" y="4124"/>
                </a:cubicBezTo>
                <a:cubicBezTo>
                  <a:pt x="59460" y="3875"/>
                  <a:pt x="59768" y="3763"/>
                  <a:pt x="60070" y="3763"/>
                </a:cubicBezTo>
                <a:close/>
                <a:moveTo>
                  <a:pt x="56059" y="3806"/>
                </a:moveTo>
                <a:cubicBezTo>
                  <a:pt x="56677" y="3806"/>
                  <a:pt x="57275" y="4286"/>
                  <a:pt x="57287" y="5008"/>
                </a:cubicBezTo>
                <a:cubicBezTo>
                  <a:pt x="57287" y="5684"/>
                  <a:pt x="56750" y="6221"/>
                  <a:pt x="56074" y="6238"/>
                </a:cubicBezTo>
                <a:cubicBezTo>
                  <a:pt x="56067" y="6238"/>
                  <a:pt x="56060" y="6238"/>
                  <a:pt x="56053" y="6238"/>
                </a:cubicBezTo>
                <a:cubicBezTo>
                  <a:pt x="54992" y="6238"/>
                  <a:pt x="54450" y="4934"/>
                  <a:pt x="55208" y="4176"/>
                </a:cubicBezTo>
                <a:cubicBezTo>
                  <a:pt x="55452" y="3920"/>
                  <a:pt x="55758" y="3806"/>
                  <a:pt x="56059" y="3806"/>
                </a:cubicBezTo>
                <a:close/>
                <a:moveTo>
                  <a:pt x="52044" y="3849"/>
                </a:moveTo>
                <a:cubicBezTo>
                  <a:pt x="52663" y="3849"/>
                  <a:pt x="53255" y="4325"/>
                  <a:pt x="53267" y="5060"/>
                </a:cubicBezTo>
                <a:cubicBezTo>
                  <a:pt x="53267" y="5718"/>
                  <a:pt x="52730" y="6273"/>
                  <a:pt x="52071" y="6273"/>
                </a:cubicBezTo>
                <a:cubicBezTo>
                  <a:pt x="52064" y="6273"/>
                  <a:pt x="52057" y="6273"/>
                  <a:pt x="52050" y="6273"/>
                </a:cubicBezTo>
                <a:cubicBezTo>
                  <a:pt x="50990" y="6273"/>
                  <a:pt x="50447" y="4985"/>
                  <a:pt x="51187" y="4211"/>
                </a:cubicBezTo>
                <a:cubicBezTo>
                  <a:pt x="51437" y="3962"/>
                  <a:pt x="51743" y="3849"/>
                  <a:pt x="52044" y="3849"/>
                </a:cubicBezTo>
                <a:close/>
                <a:moveTo>
                  <a:pt x="48030" y="3893"/>
                </a:moveTo>
                <a:cubicBezTo>
                  <a:pt x="48652" y="3893"/>
                  <a:pt x="49247" y="4372"/>
                  <a:pt x="49247" y="5095"/>
                </a:cubicBezTo>
                <a:cubicBezTo>
                  <a:pt x="49264" y="5770"/>
                  <a:pt x="48727" y="6307"/>
                  <a:pt x="48051" y="6325"/>
                </a:cubicBezTo>
                <a:cubicBezTo>
                  <a:pt x="48044" y="6325"/>
                  <a:pt x="48037" y="6325"/>
                  <a:pt x="48030" y="6325"/>
                </a:cubicBezTo>
                <a:cubicBezTo>
                  <a:pt x="46970" y="6325"/>
                  <a:pt x="46427" y="5020"/>
                  <a:pt x="47167" y="4263"/>
                </a:cubicBezTo>
                <a:cubicBezTo>
                  <a:pt x="47417" y="4007"/>
                  <a:pt x="47727" y="3893"/>
                  <a:pt x="48030" y="3893"/>
                </a:cubicBezTo>
                <a:close/>
                <a:moveTo>
                  <a:pt x="44021" y="3936"/>
                </a:moveTo>
                <a:cubicBezTo>
                  <a:pt x="44640" y="3936"/>
                  <a:pt x="45232" y="4412"/>
                  <a:pt x="45244" y="5146"/>
                </a:cubicBezTo>
                <a:cubicBezTo>
                  <a:pt x="45244" y="5805"/>
                  <a:pt x="44707" y="6359"/>
                  <a:pt x="44048" y="6359"/>
                </a:cubicBezTo>
                <a:cubicBezTo>
                  <a:pt x="44041" y="6360"/>
                  <a:pt x="44034" y="6360"/>
                  <a:pt x="44027" y="6360"/>
                </a:cubicBezTo>
                <a:cubicBezTo>
                  <a:pt x="42950" y="6360"/>
                  <a:pt x="42424" y="5072"/>
                  <a:pt x="43165" y="4297"/>
                </a:cubicBezTo>
                <a:cubicBezTo>
                  <a:pt x="43414" y="4048"/>
                  <a:pt x="43720" y="3936"/>
                  <a:pt x="44021" y="3936"/>
                </a:cubicBezTo>
                <a:close/>
                <a:moveTo>
                  <a:pt x="40007" y="3980"/>
                </a:moveTo>
                <a:cubicBezTo>
                  <a:pt x="40629" y="3980"/>
                  <a:pt x="41224" y="4459"/>
                  <a:pt x="41224" y="5181"/>
                </a:cubicBezTo>
                <a:cubicBezTo>
                  <a:pt x="41241" y="5857"/>
                  <a:pt x="40704" y="6394"/>
                  <a:pt x="40028" y="6411"/>
                </a:cubicBezTo>
                <a:cubicBezTo>
                  <a:pt x="38954" y="6411"/>
                  <a:pt x="38399" y="5112"/>
                  <a:pt x="39144" y="4349"/>
                </a:cubicBezTo>
                <a:cubicBezTo>
                  <a:pt x="39394" y="4094"/>
                  <a:pt x="39704" y="3980"/>
                  <a:pt x="40007" y="3980"/>
                </a:cubicBezTo>
                <a:close/>
                <a:moveTo>
                  <a:pt x="36000" y="4022"/>
                </a:moveTo>
                <a:cubicBezTo>
                  <a:pt x="36618" y="4022"/>
                  <a:pt x="37209" y="4494"/>
                  <a:pt x="37221" y="5216"/>
                </a:cubicBezTo>
                <a:cubicBezTo>
                  <a:pt x="37221" y="5892"/>
                  <a:pt x="36684" y="6446"/>
                  <a:pt x="36025" y="6446"/>
                </a:cubicBezTo>
                <a:cubicBezTo>
                  <a:pt x="36018" y="6446"/>
                  <a:pt x="36011" y="6446"/>
                  <a:pt x="36004" y="6446"/>
                </a:cubicBezTo>
                <a:cubicBezTo>
                  <a:pt x="34926" y="6446"/>
                  <a:pt x="34384" y="5159"/>
                  <a:pt x="35142" y="4384"/>
                </a:cubicBezTo>
                <a:cubicBezTo>
                  <a:pt x="35392" y="4134"/>
                  <a:pt x="35699" y="4022"/>
                  <a:pt x="36000" y="4022"/>
                </a:cubicBezTo>
                <a:close/>
                <a:moveTo>
                  <a:pt x="31992" y="4062"/>
                </a:moveTo>
                <a:cubicBezTo>
                  <a:pt x="32611" y="4062"/>
                  <a:pt x="33201" y="4537"/>
                  <a:pt x="33201" y="5268"/>
                </a:cubicBezTo>
                <a:cubicBezTo>
                  <a:pt x="33201" y="5926"/>
                  <a:pt x="32681" y="6481"/>
                  <a:pt x="32005" y="6481"/>
                </a:cubicBezTo>
                <a:cubicBezTo>
                  <a:pt x="31998" y="6481"/>
                  <a:pt x="31991" y="6481"/>
                  <a:pt x="31984" y="6481"/>
                </a:cubicBezTo>
                <a:cubicBezTo>
                  <a:pt x="30923" y="6481"/>
                  <a:pt x="30364" y="5193"/>
                  <a:pt x="31121" y="4436"/>
                </a:cubicBezTo>
                <a:cubicBezTo>
                  <a:pt x="31374" y="4178"/>
                  <a:pt x="31686" y="4062"/>
                  <a:pt x="31992" y="4062"/>
                </a:cubicBezTo>
                <a:close/>
                <a:moveTo>
                  <a:pt x="27970" y="4109"/>
                </a:moveTo>
                <a:cubicBezTo>
                  <a:pt x="28587" y="4109"/>
                  <a:pt x="29186" y="4580"/>
                  <a:pt x="29198" y="5302"/>
                </a:cubicBezTo>
                <a:cubicBezTo>
                  <a:pt x="29198" y="5978"/>
                  <a:pt x="28661" y="6533"/>
                  <a:pt x="27985" y="6533"/>
                </a:cubicBezTo>
                <a:cubicBezTo>
                  <a:pt x="26911" y="6533"/>
                  <a:pt x="26356" y="5250"/>
                  <a:pt x="27119" y="4471"/>
                </a:cubicBezTo>
                <a:cubicBezTo>
                  <a:pt x="27363" y="4221"/>
                  <a:pt x="27669" y="4109"/>
                  <a:pt x="27970" y="4109"/>
                </a:cubicBezTo>
                <a:close/>
                <a:moveTo>
                  <a:pt x="23955" y="4144"/>
                </a:moveTo>
                <a:cubicBezTo>
                  <a:pt x="24574" y="4144"/>
                  <a:pt x="25166" y="4620"/>
                  <a:pt x="25178" y="5354"/>
                </a:cubicBezTo>
                <a:cubicBezTo>
                  <a:pt x="25178" y="6013"/>
                  <a:pt x="24641" y="6567"/>
                  <a:pt x="23982" y="6567"/>
                </a:cubicBezTo>
                <a:cubicBezTo>
                  <a:pt x="23975" y="6568"/>
                  <a:pt x="23968" y="6568"/>
                  <a:pt x="23961" y="6568"/>
                </a:cubicBezTo>
                <a:cubicBezTo>
                  <a:pt x="22883" y="6568"/>
                  <a:pt x="22341" y="5280"/>
                  <a:pt x="23099" y="4505"/>
                </a:cubicBezTo>
                <a:cubicBezTo>
                  <a:pt x="23348" y="4256"/>
                  <a:pt x="23654" y="4144"/>
                  <a:pt x="23955" y="4144"/>
                </a:cubicBezTo>
                <a:close/>
                <a:moveTo>
                  <a:pt x="19942" y="4188"/>
                </a:moveTo>
                <a:cubicBezTo>
                  <a:pt x="20565" y="4188"/>
                  <a:pt x="21163" y="4667"/>
                  <a:pt x="21175" y="5389"/>
                </a:cubicBezTo>
                <a:cubicBezTo>
                  <a:pt x="21175" y="6065"/>
                  <a:pt x="20638" y="6602"/>
                  <a:pt x="19962" y="6619"/>
                </a:cubicBezTo>
                <a:cubicBezTo>
                  <a:pt x="19955" y="6620"/>
                  <a:pt x="19948" y="6620"/>
                  <a:pt x="19941" y="6620"/>
                </a:cubicBezTo>
                <a:cubicBezTo>
                  <a:pt x="18881" y="6620"/>
                  <a:pt x="18338" y="5315"/>
                  <a:pt x="19078" y="4557"/>
                </a:cubicBezTo>
                <a:cubicBezTo>
                  <a:pt x="19328" y="4302"/>
                  <a:pt x="19638" y="4188"/>
                  <a:pt x="19942" y="4188"/>
                </a:cubicBezTo>
                <a:close/>
                <a:moveTo>
                  <a:pt x="15932" y="4231"/>
                </a:moveTo>
                <a:cubicBezTo>
                  <a:pt x="16551" y="4231"/>
                  <a:pt x="17143" y="4706"/>
                  <a:pt x="17155" y="5441"/>
                </a:cubicBezTo>
                <a:cubicBezTo>
                  <a:pt x="17155" y="6100"/>
                  <a:pt x="16618" y="6654"/>
                  <a:pt x="15959" y="6654"/>
                </a:cubicBezTo>
                <a:cubicBezTo>
                  <a:pt x="15952" y="6654"/>
                  <a:pt x="15945" y="6654"/>
                  <a:pt x="15938" y="6654"/>
                </a:cubicBezTo>
                <a:cubicBezTo>
                  <a:pt x="14860" y="6654"/>
                  <a:pt x="14318" y="5367"/>
                  <a:pt x="15076" y="4592"/>
                </a:cubicBezTo>
                <a:cubicBezTo>
                  <a:pt x="15325" y="4343"/>
                  <a:pt x="15631" y="4231"/>
                  <a:pt x="15932" y="4231"/>
                </a:cubicBezTo>
                <a:close/>
                <a:moveTo>
                  <a:pt x="11922" y="4270"/>
                </a:moveTo>
                <a:cubicBezTo>
                  <a:pt x="12537" y="4270"/>
                  <a:pt x="13123" y="4745"/>
                  <a:pt x="13135" y="5476"/>
                </a:cubicBezTo>
                <a:cubicBezTo>
                  <a:pt x="13152" y="6134"/>
                  <a:pt x="12615" y="6689"/>
                  <a:pt x="11939" y="6706"/>
                </a:cubicBezTo>
                <a:cubicBezTo>
                  <a:pt x="10865" y="6706"/>
                  <a:pt x="10310" y="5424"/>
                  <a:pt x="11055" y="4644"/>
                </a:cubicBezTo>
                <a:cubicBezTo>
                  <a:pt x="11308" y="4386"/>
                  <a:pt x="11618" y="4270"/>
                  <a:pt x="11922" y="4270"/>
                </a:cubicBezTo>
                <a:close/>
                <a:moveTo>
                  <a:pt x="7901" y="4317"/>
                </a:moveTo>
                <a:cubicBezTo>
                  <a:pt x="8520" y="4317"/>
                  <a:pt x="9120" y="4793"/>
                  <a:pt x="9132" y="5528"/>
                </a:cubicBezTo>
                <a:cubicBezTo>
                  <a:pt x="9132" y="6186"/>
                  <a:pt x="8595" y="6741"/>
                  <a:pt x="7936" y="6741"/>
                </a:cubicBezTo>
                <a:cubicBezTo>
                  <a:pt x="7929" y="6741"/>
                  <a:pt x="7922" y="6741"/>
                  <a:pt x="7915" y="6741"/>
                </a:cubicBezTo>
                <a:cubicBezTo>
                  <a:pt x="6837" y="6741"/>
                  <a:pt x="6295" y="5453"/>
                  <a:pt x="7053" y="4679"/>
                </a:cubicBezTo>
                <a:cubicBezTo>
                  <a:pt x="7296" y="4429"/>
                  <a:pt x="7601" y="4317"/>
                  <a:pt x="7901" y="4317"/>
                </a:cubicBezTo>
                <a:close/>
                <a:moveTo>
                  <a:pt x="3895" y="4361"/>
                </a:moveTo>
                <a:cubicBezTo>
                  <a:pt x="4517" y="4361"/>
                  <a:pt x="5112" y="4840"/>
                  <a:pt x="5112" y="5562"/>
                </a:cubicBezTo>
                <a:cubicBezTo>
                  <a:pt x="5129" y="6238"/>
                  <a:pt x="4592" y="6775"/>
                  <a:pt x="3916" y="6793"/>
                </a:cubicBezTo>
                <a:cubicBezTo>
                  <a:pt x="2842" y="6793"/>
                  <a:pt x="2287" y="5493"/>
                  <a:pt x="3033" y="4731"/>
                </a:cubicBezTo>
                <a:cubicBezTo>
                  <a:pt x="3283" y="4475"/>
                  <a:pt x="3592" y="4361"/>
                  <a:pt x="3895" y="4361"/>
                </a:cubicBezTo>
                <a:close/>
                <a:moveTo>
                  <a:pt x="144240" y="0"/>
                </a:moveTo>
                <a:lnTo>
                  <a:pt x="0" y="2928"/>
                </a:lnTo>
                <a:lnTo>
                  <a:pt x="537" y="29926"/>
                </a:lnTo>
                <a:lnTo>
                  <a:pt x="144794" y="26997"/>
                </a:lnTo>
                <a:lnTo>
                  <a:pt x="1442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783F04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83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7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189" name="Google Shape;189;p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 txBox="1">
            <a:spLocks noGrp="1"/>
          </p:cNvSpPr>
          <p:nvPr>
            <p:ph type="subTitle" idx="1"/>
          </p:nvPr>
        </p:nvSpPr>
        <p:spPr>
          <a:xfrm flipH="1">
            <a:off x="1314650" y="1169400"/>
            <a:ext cx="6515100" cy="32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6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284" name="Google Shape;284;p16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 flipH="1">
            <a:off x="1470078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5" name="Google Shape;315;p16"/>
          <p:cNvSpPr txBox="1">
            <a:spLocks noGrp="1"/>
          </p:cNvSpPr>
          <p:nvPr>
            <p:ph type="subTitle" idx="1"/>
          </p:nvPr>
        </p:nvSpPr>
        <p:spPr>
          <a:xfrm flipH="1">
            <a:off x="11848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6" name="Google Shape;316;p16"/>
          <p:cNvSpPr txBox="1">
            <a:spLocks noGrp="1"/>
          </p:cNvSpPr>
          <p:nvPr>
            <p:ph type="ctrTitle" idx="2"/>
          </p:nvPr>
        </p:nvSpPr>
        <p:spPr>
          <a:xfrm flipH="1">
            <a:off x="3795647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subTitle" idx="3"/>
          </p:nvPr>
        </p:nvSpPr>
        <p:spPr>
          <a:xfrm flipH="1">
            <a:off x="3510352" y="2993241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8" name="Google Shape;318;p16"/>
          <p:cNvSpPr txBox="1">
            <a:spLocks noGrp="1"/>
          </p:cNvSpPr>
          <p:nvPr>
            <p:ph type="ctrTitle" idx="4"/>
          </p:nvPr>
        </p:nvSpPr>
        <p:spPr>
          <a:xfrm flipH="1">
            <a:off x="6118925" y="2714098"/>
            <a:ext cx="1560600" cy="4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9" name="Google Shape;319;p16"/>
          <p:cNvSpPr txBox="1">
            <a:spLocks noGrp="1"/>
          </p:cNvSpPr>
          <p:nvPr>
            <p:ph type="subTitle" idx="5"/>
          </p:nvPr>
        </p:nvSpPr>
        <p:spPr>
          <a:xfrm flipH="1">
            <a:off x="5833625" y="299325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20" name="Google Shape;320;p16"/>
          <p:cNvSpPr txBox="1">
            <a:spLocks noGrp="1"/>
          </p:cNvSpPr>
          <p:nvPr>
            <p:ph type="title" idx="6"/>
          </p:nvPr>
        </p:nvSpPr>
        <p:spPr>
          <a:xfrm>
            <a:off x="895350" y="4182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945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7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23" name="Google Shape;323;p17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 flipH="1">
            <a:off x="5026333" y="1233211"/>
            <a:ext cx="14175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subTitle" idx="2"/>
          </p:nvPr>
        </p:nvSpPr>
        <p:spPr>
          <a:xfrm flipH="1">
            <a:off x="4128753" y="2064224"/>
            <a:ext cx="19581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" name="Google Shape;355;p17"/>
          <p:cNvSpPr txBox="1">
            <a:spLocks noGrp="1"/>
          </p:cNvSpPr>
          <p:nvPr>
            <p:ph type="subTitle" idx="3"/>
          </p:nvPr>
        </p:nvSpPr>
        <p:spPr>
          <a:xfrm flipH="1">
            <a:off x="2749627" y="2572800"/>
            <a:ext cx="1591200" cy="8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ytone One"/>
              <a:buNone/>
              <a:defRPr sz="3000"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56" name="Google Shape;356;p17"/>
          <p:cNvSpPr txBox="1">
            <a:spLocks noGrp="1"/>
          </p:cNvSpPr>
          <p:nvPr>
            <p:ph type="subTitle" idx="4"/>
          </p:nvPr>
        </p:nvSpPr>
        <p:spPr>
          <a:xfrm flipH="1">
            <a:off x="3057147" y="3327598"/>
            <a:ext cx="19581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7" name="Google Shape;357;p17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86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360" name="Google Shape;360;p18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0" name="Google Shape;390;p18"/>
          <p:cNvSpPr txBox="1">
            <a:spLocks noGrp="1"/>
          </p:cNvSpPr>
          <p:nvPr>
            <p:ph type="ctrTitle"/>
          </p:nvPr>
        </p:nvSpPr>
        <p:spPr>
          <a:xfrm flipH="1">
            <a:off x="2340793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1" name="Google Shape;391;p18"/>
          <p:cNvSpPr txBox="1">
            <a:spLocks noGrp="1"/>
          </p:cNvSpPr>
          <p:nvPr>
            <p:ph type="subTitle" idx="1"/>
          </p:nvPr>
        </p:nvSpPr>
        <p:spPr>
          <a:xfrm flipH="1">
            <a:off x="1665499" y="1868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2" name="Google Shape;392;p18"/>
          <p:cNvSpPr txBox="1">
            <a:spLocks noGrp="1"/>
          </p:cNvSpPr>
          <p:nvPr>
            <p:ph type="ctrTitle" idx="2"/>
          </p:nvPr>
        </p:nvSpPr>
        <p:spPr>
          <a:xfrm flipH="1">
            <a:off x="5242607" y="144623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3" name="Google Shape;393;p18"/>
          <p:cNvSpPr txBox="1">
            <a:spLocks noGrp="1"/>
          </p:cNvSpPr>
          <p:nvPr>
            <p:ph type="subTitle" idx="3"/>
          </p:nvPr>
        </p:nvSpPr>
        <p:spPr>
          <a:xfrm flipH="1">
            <a:off x="5242600" y="187085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4" name="Google Shape;394;p18"/>
          <p:cNvSpPr txBox="1">
            <a:spLocks noGrp="1"/>
          </p:cNvSpPr>
          <p:nvPr>
            <p:ph type="ctrTitle" idx="4"/>
          </p:nvPr>
        </p:nvSpPr>
        <p:spPr>
          <a:xfrm flipH="1">
            <a:off x="2340793" y="278423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5" name="Google Shape;395;p18"/>
          <p:cNvSpPr txBox="1">
            <a:spLocks noGrp="1"/>
          </p:cNvSpPr>
          <p:nvPr>
            <p:ph type="subTitle" idx="5"/>
          </p:nvPr>
        </p:nvSpPr>
        <p:spPr>
          <a:xfrm flipH="1">
            <a:off x="1665500" y="3224500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ctrTitle" idx="6"/>
          </p:nvPr>
        </p:nvSpPr>
        <p:spPr>
          <a:xfrm flipH="1">
            <a:off x="5242607" y="2784236"/>
            <a:ext cx="1815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18"/>
          <p:cNvSpPr txBox="1">
            <a:spLocks noGrp="1"/>
          </p:cNvSpPr>
          <p:nvPr>
            <p:ph type="subTitle" idx="7"/>
          </p:nvPr>
        </p:nvSpPr>
        <p:spPr>
          <a:xfrm flipH="1">
            <a:off x="5242601" y="3224475"/>
            <a:ext cx="22359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title" idx="8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841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9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01" name="Google Shape;401;p19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1" name="Google Shape;431;p19"/>
          <p:cNvSpPr txBox="1">
            <a:spLocks noGrp="1"/>
          </p:cNvSpPr>
          <p:nvPr>
            <p:ph type="ctrTitle"/>
          </p:nvPr>
        </p:nvSpPr>
        <p:spPr>
          <a:xfrm flipH="1">
            <a:off x="1476936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2" name="Google Shape;432;p19"/>
          <p:cNvSpPr txBox="1">
            <a:spLocks noGrp="1"/>
          </p:cNvSpPr>
          <p:nvPr>
            <p:ph type="subTitle" idx="1"/>
          </p:nvPr>
        </p:nvSpPr>
        <p:spPr>
          <a:xfrm flipH="1">
            <a:off x="1199886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3" name="Google Shape;433;p19"/>
          <p:cNvSpPr txBox="1">
            <a:spLocks noGrp="1"/>
          </p:cNvSpPr>
          <p:nvPr>
            <p:ph type="ctrTitle" idx="2"/>
          </p:nvPr>
        </p:nvSpPr>
        <p:spPr>
          <a:xfrm flipH="1">
            <a:off x="3632998" y="1647400"/>
            <a:ext cx="187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4" name="Google Shape;434;p19"/>
          <p:cNvSpPr txBox="1">
            <a:spLocks noGrp="1"/>
          </p:cNvSpPr>
          <p:nvPr>
            <p:ph type="subTitle" idx="3"/>
          </p:nvPr>
        </p:nvSpPr>
        <p:spPr>
          <a:xfrm flipH="1">
            <a:off x="3514659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ctrTitle" idx="4"/>
          </p:nvPr>
        </p:nvSpPr>
        <p:spPr>
          <a:xfrm flipH="1">
            <a:off x="6100107" y="16474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6" name="Google Shape;436;p19"/>
          <p:cNvSpPr txBox="1">
            <a:spLocks noGrp="1"/>
          </p:cNvSpPr>
          <p:nvPr>
            <p:ph type="subTitle" idx="5"/>
          </p:nvPr>
        </p:nvSpPr>
        <p:spPr>
          <a:xfrm flipH="1">
            <a:off x="5823057" y="207818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7" name="Google Shape;437;p19"/>
          <p:cNvSpPr txBox="1">
            <a:spLocks noGrp="1"/>
          </p:cNvSpPr>
          <p:nvPr>
            <p:ph type="ctrTitle" idx="6"/>
          </p:nvPr>
        </p:nvSpPr>
        <p:spPr>
          <a:xfrm flipH="1">
            <a:off x="1476936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38" name="Google Shape;438;p19"/>
          <p:cNvSpPr txBox="1">
            <a:spLocks noGrp="1"/>
          </p:cNvSpPr>
          <p:nvPr>
            <p:ph type="subTitle" idx="7"/>
          </p:nvPr>
        </p:nvSpPr>
        <p:spPr>
          <a:xfrm flipH="1">
            <a:off x="1199886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39" name="Google Shape;439;p19"/>
          <p:cNvSpPr txBox="1">
            <a:spLocks noGrp="1"/>
          </p:cNvSpPr>
          <p:nvPr>
            <p:ph type="ctrTitle" idx="8"/>
          </p:nvPr>
        </p:nvSpPr>
        <p:spPr>
          <a:xfrm flipH="1">
            <a:off x="3791709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0" name="Google Shape;440;p19"/>
          <p:cNvSpPr txBox="1">
            <a:spLocks noGrp="1"/>
          </p:cNvSpPr>
          <p:nvPr>
            <p:ph type="subTitle" idx="9"/>
          </p:nvPr>
        </p:nvSpPr>
        <p:spPr>
          <a:xfrm flipH="1">
            <a:off x="3514659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1" name="Google Shape;441;p19"/>
          <p:cNvSpPr txBox="1">
            <a:spLocks noGrp="1"/>
          </p:cNvSpPr>
          <p:nvPr>
            <p:ph type="ctrTitle" idx="13"/>
          </p:nvPr>
        </p:nvSpPr>
        <p:spPr>
          <a:xfrm flipH="1">
            <a:off x="6100107" y="3258670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42" name="Google Shape;442;p19"/>
          <p:cNvSpPr txBox="1">
            <a:spLocks noGrp="1"/>
          </p:cNvSpPr>
          <p:nvPr>
            <p:ph type="subTitle" idx="14"/>
          </p:nvPr>
        </p:nvSpPr>
        <p:spPr>
          <a:xfrm flipH="1">
            <a:off x="5823057" y="3694364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3" name="Google Shape;443;p19"/>
          <p:cNvSpPr txBox="1">
            <a:spLocks noGrp="1"/>
          </p:cNvSpPr>
          <p:nvPr>
            <p:ph type="title" idx="15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10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20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446" name="Google Shape;446;p20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6" name="Google Shape;476;p20"/>
          <p:cNvSpPr txBox="1">
            <a:spLocks noGrp="1"/>
          </p:cNvSpPr>
          <p:nvPr>
            <p:ph type="title" hasCustomPrompt="1"/>
          </p:nvPr>
        </p:nvSpPr>
        <p:spPr>
          <a:xfrm>
            <a:off x="5172025" y="2814925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7" name="Google Shape;477;p20"/>
          <p:cNvSpPr txBox="1">
            <a:spLocks noGrp="1"/>
          </p:cNvSpPr>
          <p:nvPr>
            <p:ph type="subTitle" idx="1"/>
          </p:nvPr>
        </p:nvSpPr>
        <p:spPr>
          <a:xfrm flipH="1">
            <a:off x="5461075" y="366217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8" name="Google Shape;478;p20"/>
          <p:cNvSpPr txBox="1">
            <a:spLocks noGrp="1"/>
          </p:cNvSpPr>
          <p:nvPr>
            <p:ph type="title" idx="2" hasCustomPrompt="1"/>
          </p:nvPr>
        </p:nvSpPr>
        <p:spPr>
          <a:xfrm>
            <a:off x="1607200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79" name="Google Shape;479;p20"/>
          <p:cNvSpPr txBox="1">
            <a:spLocks noGrp="1"/>
          </p:cNvSpPr>
          <p:nvPr>
            <p:ph type="subTitle" idx="3"/>
          </p:nvPr>
        </p:nvSpPr>
        <p:spPr>
          <a:xfrm flipH="1">
            <a:off x="2005525" y="1785325"/>
            <a:ext cx="2073600" cy="4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title" idx="4" hasCustomPrompt="1"/>
          </p:nvPr>
        </p:nvSpPr>
        <p:spPr>
          <a:xfrm>
            <a:off x="1101875" y="2814925"/>
            <a:ext cx="38808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1" name="Google Shape;481;p20"/>
          <p:cNvSpPr txBox="1">
            <a:spLocks noGrp="1"/>
          </p:cNvSpPr>
          <p:nvPr>
            <p:ph type="subTitle" idx="5"/>
          </p:nvPr>
        </p:nvSpPr>
        <p:spPr>
          <a:xfrm flipH="1">
            <a:off x="1654325" y="3662175"/>
            <a:ext cx="27759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title" idx="6" hasCustomPrompt="1"/>
          </p:nvPr>
        </p:nvSpPr>
        <p:spPr>
          <a:xfrm>
            <a:off x="5172025" y="925600"/>
            <a:ext cx="2870100" cy="9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7"/>
          </p:nvPr>
        </p:nvSpPr>
        <p:spPr>
          <a:xfrm flipH="1">
            <a:off x="5461075" y="1785325"/>
            <a:ext cx="22920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1597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"/>
          <p:cNvSpPr/>
          <p:nvPr/>
        </p:nvSpPr>
        <p:spPr>
          <a:xfrm rot="-219180" flipH="1">
            <a:off x="2133166" y="610958"/>
            <a:ext cx="3477645" cy="395136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6" name="Google Shape;486;p21"/>
          <p:cNvSpPr/>
          <p:nvPr/>
        </p:nvSpPr>
        <p:spPr>
          <a:xfrm rot="215472">
            <a:off x="5304787" y="1327417"/>
            <a:ext cx="2614238" cy="1857271"/>
          </a:xfrm>
          <a:custGeom>
            <a:avLst/>
            <a:gdLst/>
            <a:ahLst/>
            <a:cxnLst/>
            <a:rect l="l" t="t" r="r" b="b"/>
            <a:pathLst>
              <a:path w="289820" h="205901" extrusionOk="0">
                <a:moveTo>
                  <a:pt x="152726" y="1"/>
                </a:moveTo>
                <a:cubicBezTo>
                  <a:pt x="146425" y="1"/>
                  <a:pt x="140094" y="2767"/>
                  <a:pt x="135797" y="8344"/>
                </a:cubicBezTo>
                <a:lnTo>
                  <a:pt x="10672" y="171715"/>
                </a:lnTo>
                <a:cubicBezTo>
                  <a:pt x="1" y="185692"/>
                  <a:pt x="10011" y="205900"/>
                  <a:pt x="27576" y="205900"/>
                </a:cubicBezTo>
                <a:lnTo>
                  <a:pt x="262717" y="205900"/>
                </a:lnTo>
                <a:cubicBezTo>
                  <a:pt x="279715" y="205900"/>
                  <a:pt x="289820" y="186919"/>
                  <a:pt x="280376" y="172754"/>
                </a:cubicBezTo>
                <a:lnTo>
                  <a:pt x="170266" y="9382"/>
                </a:lnTo>
                <a:cubicBezTo>
                  <a:pt x="166124" y="3145"/>
                  <a:pt x="159443" y="1"/>
                  <a:pt x="152726" y="1"/>
                </a:cubicBezTo>
                <a:close/>
              </a:path>
            </a:pathLst>
          </a:custGeom>
          <a:solidFill>
            <a:srgbClr val="CCEEF7"/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7" name="Google Shape;487;p21"/>
          <p:cNvSpPr txBox="1">
            <a:spLocks noGrp="1"/>
          </p:cNvSpPr>
          <p:nvPr>
            <p:ph type="ctrTitle"/>
          </p:nvPr>
        </p:nvSpPr>
        <p:spPr>
          <a:xfrm rot="-219030" flipH="1">
            <a:off x="2453374" y="800824"/>
            <a:ext cx="2761102" cy="23784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8" name="Google Shape;488;p21"/>
          <p:cNvSpPr txBox="1">
            <a:spLocks noGrp="1"/>
          </p:cNvSpPr>
          <p:nvPr>
            <p:ph type="subTitle" idx="1"/>
          </p:nvPr>
        </p:nvSpPr>
        <p:spPr>
          <a:xfrm rot="-219126" flipH="1">
            <a:off x="2515440" y="3328437"/>
            <a:ext cx="2844677" cy="577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89" name="Google Shape;489;p21"/>
          <p:cNvSpPr txBox="1">
            <a:spLocks noGrp="1"/>
          </p:cNvSpPr>
          <p:nvPr>
            <p:ph type="title" idx="2" hasCustomPrompt="1"/>
          </p:nvPr>
        </p:nvSpPr>
        <p:spPr>
          <a:xfrm rot="475373" flipH="1">
            <a:off x="5959838" y="2010223"/>
            <a:ext cx="1384213" cy="920192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0" name="Google Shape;490;p21"/>
          <p:cNvSpPr/>
          <p:nvPr/>
        </p:nvSpPr>
        <p:spPr>
          <a:xfrm rot="3182543">
            <a:off x="6257149" y="1160678"/>
            <a:ext cx="892075" cy="932923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91" name="Google Shape;491;p21"/>
          <p:cNvGrpSpPr/>
          <p:nvPr/>
        </p:nvGrpSpPr>
        <p:grpSpPr>
          <a:xfrm rot="-219139" flipH="1">
            <a:off x="3487701" y="806754"/>
            <a:ext cx="447049" cy="536618"/>
            <a:chOff x="2279900" y="1356008"/>
            <a:chExt cx="355973" cy="427192"/>
          </a:xfrm>
        </p:grpSpPr>
        <p:sp>
          <p:nvSpPr>
            <p:cNvPr id="492" name="Google Shape;492;p21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93" name="Google Shape;493;p21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494" name="Google Shape;494;p21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5" name="Google Shape;495;p21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6" name="Google Shape;496;p21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28575" dist="9525" dir="6480000" algn="bl" rotWithShape="0">
                  <a:srgbClr val="BF9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2054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2"/>
          <p:cNvSpPr txBox="1">
            <a:spLocks noGrp="1"/>
          </p:cNvSpPr>
          <p:nvPr>
            <p:ph type="ctrTitle"/>
          </p:nvPr>
        </p:nvSpPr>
        <p:spPr>
          <a:xfrm flipH="1">
            <a:off x="3337775" y="3340550"/>
            <a:ext cx="2721300" cy="9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99" name="Google Shape;499;p22"/>
          <p:cNvSpPr txBox="1">
            <a:spLocks noGrp="1"/>
          </p:cNvSpPr>
          <p:nvPr>
            <p:ph type="subTitle" idx="1"/>
          </p:nvPr>
        </p:nvSpPr>
        <p:spPr>
          <a:xfrm flipH="1">
            <a:off x="2109325" y="1215825"/>
            <a:ext cx="5178900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23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3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02" name="Google Shape;502;p2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32" name="Google Shape;532;p23"/>
          <p:cNvSpPr txBox="1">
            <a:spLocks noGrp="1"/>
          </p:cNvSpPr>
          <p:nvPr>
            <p:ph type="subTitle" idx="1"/>
          </p:nvPr>
        </p:nvSpPr>
        <p:spPr>
          <a:xfrm rot="-316776" flipH="1">
            <a:off x="1976984" y="2018298"/>
            <a:ext cx="1754041" cy="11074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281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2">
  <p:cSld name="Technology design 2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Google Shape;535;p24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36" name="Google Shape;536;p2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66" name="Google Shape;566;p24"/>
          <p:cNvSpPr txBox="1">
            <a:spLocks noGrp="1"/>
          </p:cNvSpPr>
          <p:nvPr>
            <p:ph type="subTitle" idx="1"/>
          </p:nvPr>
        </p:nvSpPr>
        <p:spPr>
          <a:xfrm rot="410040" flipH="1">
            <a:off x="5561368" y="2209812"/>
            <a:ext cx="1868173" cy="1107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305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5"/>
          <p:cNvGrpSpPr/>
          <p:nvPr/>
        </p:nvGrpSpPr>
        <p:grpSpPr>
          <a:xfrm>
            <a:off x="600641" y="344530"/>
            <a:ext cx="7936317" cy="4454443"/>
            <a:chOff x="238125" y="847975"/>
            <a:chExt cx="7143400" cy="4009400"/>
          </a:xfrm>
        </p:grpSpPr>
        <p:sp>
          <p:nvSpPr>
            <p:cNvPr id="570" name="Google Shape;570;p2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2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2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2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2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2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2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2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2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1150925" y="1293325"/>
            <a:ext cx="3427500" cy="3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01" name="Google Shape;601;p25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02" name="Google Shape;602;p25"/>
          <p:cNvSpPr txBox="1">
            <a:spLocks noGrp="1"/>
          </p:cNvSpPr>
          <p:nvPr>
            <p:ph type="body" idx="2"/>
          </p:nvPr>
        </p:nvSpPr>
        <p:spPr>
          <a:xfrm>
            <a:off x="4669500" y="1293325"/>
            <a:ext cx="3754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 SemiBold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57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3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237" name="Google Shape;237;p13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3"/>
          <p:cNvSpPr txBox="1">
            <a:spLocks noGrp="1"/>
          </p:cNvSpPr>
          <p:nvPr>
            <p:ph type="title" hasCustomPrompt="1"/>
          </p:nvPr>
        </p:nvSpPr>
        <p:spPr>
          <a:xfrm flipH="1">
            <a:off x="6528399" y="1840365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 flipH="1">
            <a:off x="1605317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2"/>
          </p:nvPr>
        </p:nvSpPr>
        <p:spPr>
          <a:xfrm>
            <a:off x="5815299" y="347475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3"/>
          </p:nvPr>
        </p:nvSpPr>
        <p:spPr>
          <a:xfrm flipH="1">
            <a:off x="3711283" y="3455700"/>
            <a:ext cx="17214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4"/>
          </p:nvPr>
        </p:nvSpPr>
        <p:spPr>
          <a:xfrm flipH="1">
            <a:off x="757213" y="3041175"/>
            <a:ext cx="2655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5"/>
          </p:nvPr>
        </p:nvSpPr>
        <p:spPr>
          <a:xfrm>
            <a:off x="5811075" y="3041175"/>
            <a:ext cx="249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6"/>
          </p:nvPr>
        </p:nvSpPr>
        <p:spPr>
          <a:xfrm flipH="1">
            <a:off x="3290400" y="3041175"/>
            <a:ext cx="2563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20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7" hasCustomPrompt="1"/>
          </p:nvPr>
        </p:nvSpPr>
        <p:spPr>
          <a:xfrm rot="477559">
            <a:off x="3910109" y="1840413"/>
            <a:ext cx="1323752" cy="5776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title" idx="8" hasCustomPrompt="1"/>
          </p:nvPr>
        </p:nvSpPr>
        <p:spPr>
          <a:xfrm rot="-498617">
            <a:off x="1469086" y="1840312"/>
            <a:ext cx="1079333" cy="57785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500" b="0">
                <a:solidFill>
                  <a:schemeClr val="accent3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9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6"/>
          <p:cNvGrpSpPr/>
          <p:nvPr/>
        </p:nvGrpSpPr>
        <p:grpSpPr>
          <a:xfrm rot="-143982">
            <a:off x="1040267" y="489993"/>
            <a:ext cx="7063159" cy="3964363"/>
            <a:chOff x="238125" y="722768"/>
            <a:chExt cx="7143400" cy="4009400"/>
          </a:xfrm>
        </p:grpSpPr>
        <p:sp>
          <p:nvSpPr>
            <p:cNvPr id="605" name="Google Shape;605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5" name="Google Shape;635;p26"/>
          <p:cNvGrpSpPr/>
          <p:nvPr/>
        </p:nvGrpSpPr>
        <p:grpSpPr>
          <a:xfrm>
            <a:off x="1040303" y="489974"/>
            <a:ext cx="7063394" cy="3964495"/>
            <a:chOff x="238125" y="722768"/>
            <a:chExt cx="7143400" cy="4009400"/>
          </a:xfrm>
        </p:grpSpPr>
        <p:sp>
          <p:nvSpPr>
            <p:cNvPr id="636" name="Google Shape;636;p26"/>
            <p:cNvSpPr/>
            <p:nvPr/>
          </p:nvSpPr>
          <p:spPr>
            <a:xfrm>
              <a:off x="238475" y="722768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6" name="Google Shape;666;p26"/>
          <p:cNvSpPr txBox="1">
            <a:spLocks noGrp="1"/>
          </p:cNvSpPr>
          <p:nvPr>
            <p:ph type="subTitle" idx="1"/>
          </p:nvPr>
        </p:nvSpPr>
        <p:spPr>
          <a:xfrm>
            <a:off x="2157575" y="1539675"/>
            <a:ext cx="4828800" cy="20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7" name="Google Shape;667;p26"/>
          <p:cNvSpPr txBox="1">
            <a:spLocks noGrp="1"/>
          </p:cNvSpPr>
          <p:nvPr>
            <p:ph type="title"/>
          </p:nvPr>
        </p:nvSpPr>
        <p:spPr>
          <a:xfrm>
            <a:off x="3114200" y="671500"/>
            <a:ext cx="2915400" cy="9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668" name="Google Shape;668;p26"/>
          <p:cNvSpPr txBox="1"/>
          <p:nvPr/>
        </p:nvSpPr>
        <p:spPr>
          <a:xfrm>
            <a:off x="3024350" y="3484725"/>
            <a:ext cx="30951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</a:pP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CREDITS: This presentation template was created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2"/>
              </a:rPr>
              <a:t>Slidesgo</a:t>
            </a: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including icons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3"/>
              </a:rPr>
              <a:t>Flaticon</a:t>
            </a:r>
            <a:r>
              <a:rPr lang="en" sz="1000">
                <a:solidFill>
                  <a:srgbClr val="040404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rPr>
              <a:t>, and infographics &amp; images by </a:t>
            </a:r>
            <a:r>
              <a:rPr lang="en" sz="1000" b="1">
                <a:solidFill>
                  <a:srgbClr val="040404"/>
                </a:solidFill>
                <a:uFill>
                  <a:noFill/>
                </a:uFill>
                <a:latin typeface="Signika Negative"/>
                <a:ea typeface="Signika Negative"/>
                <a:cs typeface="Signika Negative"/>
                <a:sym typeface="Signika Negative"/>
                <a:hlinkClick r:id="rId4"/>
              </a:rPr>
              <a:t>Freepik</a:t>
            </a:r>
            <a:endParaRPr sz="1000" b="1">
              <a:solidFill>
                <a:srgbClr val="040404"/>
              </a:solidFill>
              <a:latin typeface="Signika Negative"/>
              <a:ea typeface="Signika Negative"/>
              <a:cs typeface="Signika Negative"/>
              <a:sym typeface="Signika Negative"/>
            </a:endParaRPr>
          </a:p>
        </p:txBody>
      </p:sp>
    </p:spTree>
    <p:extLst>
      <p:ext uri="{BB962C8B-B14F-4D97-AF65-F5344CB8AC3E}">
        <p14:creationId xmlns:p14="http://schemas.microsoft.com/office/powerpoint/2010/main" val="1429269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rot="243592">
            <a:off x="1092807" y="853714"/>
            <a:ext cx="6898576" cy="3556674"/>
            <a:chOff x="2016900" y="1269275"/>
            <a:chExt cx="6591250" cy="2916825"/>
          </a:xfrm>
        </p:grpSpPr>
        <p:sp>
          <p:nvSpPr>
            <p:cNvPr id="671" name="Google Shape;671;p27"/>
            <p:cNvSpPr/>
            <p:nvPr/>
          </p:nvSpPr>
          <p:spPr>
            <a:xfrm>
              <a:off x="2028525" y="1278000"/>
              <a:ext cx="6579625" cy="2908100"/>
            </a:xfrm>
            <a:custGeom>
              <a:avLst/>
              <a:gdLst/>
              <a:ahLst/>
              <a:cxnLst/>
              <a:rect l="l" t="t" r="r" b="b"/>
              <a:pathLst>
                <a:path w="263185" h="116324" extrusionOk="0">
                  <a:moveTo>
                    <a:pt x="1" y="0"/>
                  </a:moveTo>
                  <a:lnTo>
                    <a:pt x="1" y="116324"/>
                  </a:lnTo>
                  <a:lnTo>
                    <a:pt x="263184" y="116324"/>
                  </a:lnTo>
                  <a:lnTo>
                    <a:pt x="263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0013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016900" y="1730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016900" y="1875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016900" y="21620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016900" y="23074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016900" y="2595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2016900" y="27407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016900" y="30272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2016900" y="31726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016900" y="346050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016900" y="360592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016900" y="3892350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1"/>
                  </a:moveTo>
                  <a:lnTo>
                    <a:pt x="263649" y="1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2016900" y="4037775"/>
              <a:ext cx="6591250" cy="25"/>
            </a:xfrm>
            <a:custGeom>
              <a:avLst/>
              <a:gdLst/>
              <a:ahLst/>
              <a:cxnLst/>
              <a:rect l="l" t="t" r="r" b="b"/>
              <a:pathLst>
                <a:path w="263650" h="1" fill="none" extrusionOk="0">
                  <a:moveTo>
                    <a:pt x="1" y="0"/>
                  </a:moveTo>
                  <a:lnTo>
                    <a:pt x="263649" y="0"/>
                  </a:lnTo>
                </a:path>
              </a:pathLst>
            </a:custGeom>
            <a:solidFill>
              <a:srgbClr val="A1DAF8"/>
            </a:solidFill>
            <a:ln w="9525" cap="flat" cmpd="sng">
              <a:solidFill>
                <a:srgbClr val="D1EAF7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2892250" y="1269275"/>
              <a:ext cx="25" cy="2916825"/>
            </a:xfrm>
            <a:custGeom>
              <a:avLst/>
              <a:gdLst/>
              <a:ahLst/>
              <a:cxnLst/>
              <a:rect l="l" t="t" r="r" b="b"/>
              <a:pathLst>
                <a:path w="1" h="116673" fill="none" extrusionOk="0">
                  <a:moveTo>
                    <a:pt x="0" y="0"/>
                  </a:moveTo>
                  <a:lnTo>
                    <a:pt x="0" y="116673"/>
                  </a:lnTo>
                </a:path>
              </a:pathLst>
            </a:custGeom>
            <a:solidFill>
              <a:srgbClr val="E72D53"/>
            </a:solidFill>
            <a:ln w="18900" cap="flat" cmpd="sng">
              <a:solidFill>
                <a:srgbClr val="E72D53"/>
              </a:solidFill>
              <a:prstDash val="solid"/>
              <a:miter lim="581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5" name="Google Shape;685;p27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6" name="Google Shape;686;p27"/>
          <p:cNvSpPr txBox="1">
            <a:spLocks noGrp="1"/>
          </p:cNvSpPr>
          <p:nvPr>
            <p:ph type="subTitle" idx="1"/>
          </p:nvPr>
        </p:nvSpPr>
        <p:spPr>
          <a:xfrm flipH="1">
            <a:off x="4108275" y="1959600"/>
            <a:ext cx="28758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09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633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33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519100" y="1142662"/>
            <a:ext cx="6939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19100" y="2279990"/>
            <a:ext cx="6939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44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7000" y="1933200"/>
            <a:ext cx="62415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1pPr>
            <a:lvl2pPr marL="914400" lvl="1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4pPr>
            <a:lvl5pPr marL="2286000" lvl="4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5pPr>
            <a:lvl6pPr marL="2743200" lvl="5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6pPr>
            <a:lvl7pPr marL="3200400" lvl="6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7pPr>
            <a:lvl8pPr marL="3657600" lvl="7" indent="-501650" rtl="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8pPr>
            <a:lvl9pPr marL="4114800" lvl="8" indent="-501650">
              <a:spcBef>
                <a:spcPts val="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031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745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3338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11775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929671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447566" y="1287950"/>
            <a:ext cx="2238000" cy="36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978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13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411775" y="4270412"/>
            <a:ext cx="72750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896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3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204670">
            <a:off x="851406" y="522992"/>
            <a:ext cx="7311366" cy="4103675"/>
            <a:chOff x="238125" y="847975"/>
            <a:chExt cx="7143400" cy="4009400"/>
          </a:xfrm>
        </p:grpSpPr>
        <p:sp>
          <p:nvSpPr>
            <p:cNvPr id="10" name="Google Shape;10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956058" y="542208"/>
            <a:ext cx="7231978" cy="4059117"/>
            <a:chOff x="238125" y="847975"/>
            <a:chExt cx="7143400" cy="4009400"/>
          </a:xfrm>
        </p:grpSpPr>
        <p:sp>
          <p:nvSpPr>
            <p:cNvPr id="41" name="Google Shape;41;p2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1" name="Google Shape;71;p2"/>
          <p:cNvSpPr txBox="1">
            <a:spLocks noGrp="1"/>
          </p:cNvSpPr>
          <p:nvPr>
            <p:ph type="ctrTitle"/>
          </p:nvPr>
        </p:nvSpPr>
        <p:spPr>
          <a:xfrm rot="950">
            <a:off x="2943300" y="995775"/>
            <a:ext cx="3257400" cy="17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45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2" name="Google Shape;72;p2"/>
          <p:cNvSpPr txBox="1">
            <a:spLocks noGrp="1"/>
          </p:cNvSpPr>
          <p:nvPr>
            <p:ph type="subTitle" idx="1"/>
          </p:nvPr>
        </p:nvSpPr>
        <p:spPr>
          <a:xfrm rot="1327">
            <a:off x="3017300" y="3396563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"/>
              <a:buNone/>
              <a:defRPr sz="2800"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60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/>
          <p:nvPr/>
        </p:nvSpPr>
        <p:spPr>
          <a:xfrm rot="162584">
            <a:off x="3507427" y="610939"/>
            <a:ext cx="3477663" cy="3951386"/>
          </a:xfrm>
          <a:custGeom>
            <a:avLst/>
            <a:gdLst/>
            <a:ahLst/>
            <a:cxnLst/>
            <a:rect l="l" t="t" r="r" b="b"/>
            <a:pathLst>
              <a:path w="34540" h="39245" extrusionOk="0">
                <a:moveTo>
                  <a:pt x="1" y="0"/>
                </a:moveTo>
                <a:lnTo>
                  <a:pt x="1" y="39245"/>
                </a:lnTo>
                <a:lnTo>
                  <a:pt x="34539" y="39245"/>
                </a:lnTo>
                <a:lnTo>
                  <a:pt x="34539" y="1374"/>
                </a:lnTo>
                <a:cubicBezTo>
                  <a:pt x="34239" y="901"/>
                  <a:pt x="34065" y="395"/>
                  <a:pt x="33702" y="0"/>
                </a:cubicBezTo>
                <a:lnTo>
                  <a:pt x="32818" y="0"/>
                </a:lnTo>
                <a:cubicBezTo>
                  <a:pt x="32660" y="537"/>
                  <a:pt x="32470" y="1074"/>
                  <a:pt x="32628" y="1564"/>
                </a:cubicBezTo>
                <a:cubicBezTo>
                  <a:pt x="33276" y="1864"/>
                  <a:pt x="33197" y="2827"/>
                  <a:pt x="32486" y="3017"/>
                </a:cubicBezTo>
                <a:cubicBezTo>
                  <a:pt x="32419" y="3033"/>
                  <a:pt x="32354" y="3041"/>
                  <a:pt x="32291" y="3041"/>
                </a:cubicBezTo>
                <a:cubicBezTo>
                  <a:pt x="31683" y="3041"/>
                  <a:pt x="31280" y="2330"/>
                  <a:pt x="31681" y="1801"/>
                </a:cubicBezTo>
                <a:lnTo>
                  <a:pt x="31681" y="0"/>
                </a:lnTo>
                <a:lnTo>
                  <a:pt x="30117" y="0"/>
                </a:lnTo>
                <a:cubicBezTo>
                  <a:pt x="30086" y="553"/>
                  <a:pt x="30117" y="1090"/>
                  <a:pt x="30243" y="1627"/>
                </a:cubicBezTo>
                <a:cubicBezTo>
                  <a:pt x="30861" y="2075"/>
                  <a:pt x="30543" y="3034"/>
                  <a:pt x="29807" y="3034"/>
                </a:cubicBezTo>
                <a:cubicBezTo>
                  <a:pt x="29789" y="3034"/>
                  <a:pt x="29772" y="3034"/>
                  <a:pt x="29754" y="3033"/>
                </a:cubicBezTo>
                <a:cubicBezTo>
                  <a:pt x="28980" y="3001"/>
                  <a:pt x="28743" y="1975"/>
                  <a:pt x="29406" y="1596"/>
                </a:cubicBezTo>
                <a:cubicBezTo>
                  <a:pt x="29485" y="1059"/>
                  <a:pt x="29517" y="537"/>
                  <a:pt x="29485" y="0"/>
                </a:cubicBezTo>
                <a:lnTo>
                  <a:pt x="27685" y="0"/>
                </a:lnTo>
                <a:cubicBezTo>
                  <a:pt x="27732" y="632"/>
                  <a:pt x="27827" y="1248"/>
                  <a:pt x="27954" y="1864"/>
                </a:cubicBezTo>
                <a:cubicBezTo>
                  <a:pt x="28265" y="2402"/>
                  <a:pt x="27866" y="3028"/>
                  <a:pt x="27303" y="3028"/>
                </a:cubicBezTo>
                <a:cubicBezTo>
                  <a:pt x="27238" y="3028"/>
                  <a:pt x="27170" y="3019"/>
                  <a:pt x="27101" y="3001"/>
                </a:cubicBezTo>
                <a:cubicBezTo>
                  <a:pt x="26437" y="2843"/>
                  <a:pt x="26295" y="1959"/>
                  <a:pt x="26895" y="1596"/>
                </a:cubicBezTo>
                <a:cubicBezTo>
                  <a:pt x="26943" y="1059"/>
                  <a:pt x="27148" y="553"/>
                  <a:pt x="27038" y="0"/>
                </a:cubicBezTo>
                <a:lnTo>
                  <a:pt x="25064" y="0"/>
                </a:lnTo>
                <a:cubicBezTo>
                  <a:pt x="25127" y="601"/>
                  <a:pt x="25237" y="1185"/>
                  <a:pt x="25379" y="1769"/>
                </a:cubicBezTo>
                <a:cubicBezTo>
                  <a:pt x="25790" y="2286"/>
                  <a:pt x="25411" y="3036"/>
                  <a:pt x="24777" y="3036"/>
                </a:cubicBezTo>
                <a:cubicBezTo>
                  <a:pt x="24751" y="3036"/>
                  <a:pt x="24726" y="3035"/>
                  <a:pt x="24700" y="3033"/>
                </a:cubicBezTo>
                <a:cubicBezTo>
                  <a:pt x="24005" y="2954"/>
                  <a:pt x="23753" y="2085"/>
                  <a:pt x="24290" y="1659"/>
                </a:cubicBezTo>
                <a:cubicBezTo>
                  <a:pt x="24369" y="1106"/>
                  <a:pt x="24384" y="553"/>
                  <a:pt x="24353" y="0"/>
                </a:cubicBezTo>
                <a:lnTo>
                  <a:pt x="23026" y="0"/>
                </a:lnTo>
                <a:cubicBezTo>
                  <a:pt x="22979" y="537"/>
                  <a:pt x="22774" y="1090"/>
                  <a:pt x="22726" y="1643"/>
                </a:cubicBezTo>
                <a:cubicBezTo>
                  <a:pt x="23343" y="2075"/>
                  <a:pt x="23011" y="3034"/>
                  <a:pt x="22274" y="3034"/>
                </a:cubicBezTo>
                <a:cubicBezTo>
                  <a:pt x="22256" y="3034"/>
                  <a:pt x="22239" y="3034"/>
                  <a:pt x="22221" y="3033"/>
                </a:cubicBezTo>
                <a:cubicBezTo>
                  <a:pt x="21447" y="2985"/>
                  <a:pt x="21226" y="1943"/>
                  <a:pt x="21921" y="1580"/>
                </a:cubicBezTo>
                <a:cubicBezTo>
                  <a:pt x="22016" y="1043"/>
                  <a:pt x="22142" y="522"/>
                  <a:pt x="22205" y="0"/>
                </a:cubicBezTo>
                <a:lnTo>
                  <a:pt x="19994" y="0"/>
                </a:lnTo>
                <a:cubicBezTo>
                  <a:pt x="19963" y="506"/>
                  <a:pt x="19836" y="1185"/>
                  <a:pt x="20041" y="1532"/>
                </a:cubicBezTo>
                <a:cubicBezTo>
                  <a:pt x="20752" y="1801"/>
                  <a:pt x="20705" y="2827"/>
                  <a:pt x="19963" y="3017"/>
                </a:cubicBezTo>
                <a:cubicBezTo>
                  <a:pt x="19894" y="3035"/>
                  <a:pt x="19828" y="3043"/>
                  <a:pt x="19763" y="3043"/>
                </a:cubicBezTo>
                <a:cubicBezTo>
                  <a:pt x="19142" y="3043"/>
                  <a:pt x="18731" y="2269"/>
                  <a:pt x="19189" y="1753"/>
                </a:cubicBezTo>
                <a:cubicBezTo>
                  <a:pt x="19189" y="1169"/>
                  <a:pt x="19173" y="585"/>
                  <a:pt x="19141" y="0"/>
                </a:cubicBezTo>
                <a:lnTo>
                  <a:pt x="17767" y="0"/>
                </a:lnTo>
                <a:cubicBezTo>
                  <a:pt x="17752" y="632"/>
                  <a:pt x="17799" y="1280"/>
                  <a:pt x="17941" y="1896"/>
                </a:cubicBezTo>
                <a:cubicBezTo>
                  <a:pt x="18223" y="2431"/>
                  <a:pt x="17826" y="3029"/>
                  <a:pt x="17278" y="3029"/>
                </a:cubicBezTo>
                <a:cubicBezTo>
                  <a:pt x="17211" y="3029"/>
                  <a:pt x="17143" y="3020"/>
                  <a:pt x="17072" y="3001"/>
                </a:cubicBezTo>
                <a:cubicBezTo>
                  <a:pt x="16425" y="2843"/>
                  <a:pt x="16283" y="1990"/>
                  <a:pt x="16836" y="1627"/>
                </a:cubicBezTo>
                <a:cubicBezTo>
                  <a:pt x="16962" y="1090"/>
                  <a:pt x="16994" y="537"/>
                  <a:pt x="16962" y="0"/>
                </a:cubicBezTo>
                <a:lnTo>
                  <a:pt x="15462" y="0"/>
                </a:lnTo>
                <a:cubicBezTo>
                  <a:pt x="15462" y="664"/>
                  <a:pt x="15477" y="1564"/>
                  <a:pt x="15477" y="1975"/>
                </a:cubicBezTo>
                <a:cubicBezTo>
                  <a:pt x="15509" y="2069"/>
                  <a:pt x="15525" y="2164"/>
                  <a:pt x="15525" y="2259"/>
                </a:cubicBezTo>
                <a:cubicBezTo>
                  <a:pt x="15556" y="2701"/>
                  <a:pt x="15209" y="3064"/>
                  <a:pt x="14767" y="3064"/>
                </a:cubicBezTo>
                <a:cubicBezTo>
                  <a:pt x="14325" y="3064"/>
                  <a:pt x="13961" y="2701"/>
                  <a:pt x="13993" y="2259"/>
                </a:cubicBezTo>
                <a:cubicBezTo>
                  <a:pt x="14025" y="1927"/>
                  <a:pt x="14230" y="1643"/>
                  <a:pt x="14546" y="1532"/>
                </a:cubicBezTo>
                <a:cubicBezTo>
                  <a:pt x="14767" y="774"/>
                  <a:pt x="14625" y="601"/>
                  <a:pt x="14719" y="0"/>
                </a:cubicBezTo>
                <a:lnTo>
                  <a:pt x="13393" y="0"/>
                </a:lnTo>
                <a:cubicBezTo>
                  <a:pt x="13251" y="585"/>
                  <a:pt x="12966" y="1122"/>
                  <a:pt x="12809" y="1722"/>
                </a:cubicBezTo>
                <a:cubicBezTo>
                  <a:pt x="13296" y="2239"/>
                  <a:pt x="12911" y="3042"/>
                  <a:pt x="12267" y="3042"/>
                </a:cubicBezTo>
                <a:cubicBezTo>
                  <a:pt x="12203" y="3042"/>
                  <a:pt x="12135" y="3034"/>
                  <a:pt x="12066" y="3017"/>
                </a:cubicBezTo>
                <a:cubicBezTo>
                  <a:pt x="11308" y="2827"/>
                  <a:pt x="11277" y="1753"/>
                  <a:pt x="12035" y="1532"/>
                </a:cubicBezTo>
                <a:cubicBezTo>
                  <a:pt x="12145" y="1027"/>
                  <a:pt x="12272" y="522"/>
                  <a:pt x="12335" y="0"/>
                </a:cubicBezTo>
                <a:lnTo>
                  <a:pt x="10124" y="0"/>
                </a:lnTo>
                <a:cubicBezTo>
                  <a:pt x="10250" y="616"/>
                  <a:pt x="10282" y="1217"/>
                  <a:pt x="10376" y="1817"/>
                </a:cubicBezTo>
                <a:cubicBezTo>
                  <a:pt x="10471" y="1943"/>
                  <a:pt x="10519" y="2101"/>
                  <a:pt x="10519" y="2275"/>
                </a:cubicBezTo>
                <a:cubicBezTo>
                  <a:pt x="10519" y="2718"/>
                  <a:pt x="10153" y="3049"/>
                  <a:pt x="9748" y="3049"/>
                </a:cubicBezTo>
                <a:cubicBezTo>
                  <a:pt x="9647" y="3049"/>
                  <a:pt x="9545" y="3029"/>
                  <a:pt x="9445" y="2985"/>
                </a:cubicBezTo>
                <a:cubicBezTo>
                  <a:pt x="8924" y="2764"/>
                  <a:pt x="8813" y="2085"/>
                  <a:pt x="9224" y="1706"/>
                </a:cubicBezTo>
                <a:cubicBezTo>
                  <a:pt x="9318" y="1138"/>
                  <a:pt x="9397" y="569"/>
                  <a:pt x="9445" y="0"/>
                </a:cubicBezTo>
                <a:lnTo>
                  <a:pt x="7755" y="0"/>
                </a:lnTo>
                <a:cubicBezTo>
                  <a:pt x="7755" y="601"/>
                  <a:pt x="7850" y="1185"/>
                  <a:pt x="7834" y="1769"/>
                </a:cubicBezTo>
                <a:cubicBezTo>
                  <a:pt x="7960" y="1911"/>
                  <a:pt x="8023" y="2085"/>
                  <a:pt x="8023" y="2275"/>
                </a:cubicBezTo>
                <a:cubicBezTo>
                  <a:pt x="8023" y="2725"/>
                  <a:pt x="7658" y="3044"/>
                  <a:pt x="7252" y="3044"/>
                </a:cubicBezTo>
                <a:cubicBezTo>
                  <a:pt x="7131" y="3044"/>
                  <a:pt x="7006" y="3015"/>
                  <a:pt x="6886" y="2954"/>
                </a:cubicBezTo>
                <a:cubicBezTo>
                  <a:pt x="6365" y="2669"/>
                  <a:pt x="6349" y="1927"/>
                  <a:pt x="6839" y="1611"/>
                </a:cubicBezTo>
                <a:cubicBezTo>
                  <a:pt x="6997" y="1090"/>
                  <a:pt x="7076" y="553"/>
                  <a:pt x="7060" y="0"/>
                </a:cubicBezTo>
                <a:lnTo>
                  <a:pt x="5323" y="0"/>
                </a:lnTo>
                <a:lnTo>
                  <a:pt x="5323" y="1769"/>
                </a:lnTo>
                <a:cubicBezTo>
                  <a:pt x="5791" y="2292"/>
                  <a:pt x="5372" y="3054"/>
                  <a:pt x="4755" y="3054"/>
                </a:cubicBezTo>
                <a:cubicBezTo>
                  <a:pt x="4663" y="3054"/>
                  <a:pt x="4568" y="3038"/>
                  <a:pt x="4470" y="3001"/>
                </a:cubicBezTo>
                <a:cubicBezTo>
                  <a:pt x="3728" y="2717"/>
                  <a:pt x="3854" y="1611"/>
                  <a:pt x="4644" y="1501"/>
                </a:cubicBezTo>
                <a:cubicBezTo>
                  <a:pt x="4691" y="995"/>
                  <a:pt x="4707" y="522"/>
                  <a:pt x="4707" y="0"/>
                </a:cubicBezTo>
                <a:lnTo>
                  <a:pt x="2970" y="0"/>
                </a:lnTo>
                <a:cubicBezTo>
                  <a:pt x="2970" y="664"/>
                  <a:pt x="3033" y="1343"/>
                  <a:pt x="2970" y="1990"/>
                </a:cubicBezTo>
                <a:cubicBezTo>
                  <a:pt x="3172" y="2534"/>
                  <a:pt x="2746" y="3038"/>
                  <a:pt x="2252" y="3038"/>
                </a:cubicBezTo>
                <a:cubicBezTo>
                  <a:pt x="2129" y="3038"/>
                  <a:pt x="2003" y="3007"/>
                  <a:pt x="1880" y="2938"/>
                </a:cubicBezTo>
                <a:cubicBezTo>
                  <a:pt x="1248" y="2590"/>
                  <a:pt x="1391" y="1643"/>
                  <a:pt x="2101" y="1517"/>
                </a:cubicBezTo>
                <a:cubicBezTo>
                  <a:pt x="2212" y="1043"/>
                  <a:pt x="2275" y="522"/>
                  <a:pt x="24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38100" dir="5400000" algn="bl" rotWithShape="0">
              <a:srgbClr val="783F04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 rot="-1013395" flipH="1">
            <a:off x="1643515" y="1372580"/>
            <a:ext cx="2037451" cy="2057037"/>
            <a:chOff x="1626000" y="605300"/>
            <a:chExt cx="4068375" cy="4132125"/>
          </a:xfrm>
        </p:grpSpPr>
        <p:sp>
          <p:nvSpPr>
            <p:cNvPr id="76" name="Google Shape;76;p3"/>
            <p:cNvSpPr/>
            <p:nvPr/>
          </p:nvSpPr>
          <p:spPr>
            <a:xfrm>
              <a:off x="1626000" y="605300"/>
              <a:ext cx="4068375" cy="4132125"/>
            </a:xfrm>
            <a:custGeom>
              <a:avLst/>
              <a:gdLst/>
              <a:ahLst/>
              <a:cxnLst/>
              <a:rect l="l" t="t" r="r" b="b"/>
              <a:pathLst>
                <a:path w="162735" h="165285" extrusionOk="0">
                  <a:moveTo>
                    <a:pt x="145650" y="0"/>
                  </a:moveTo>
                  <a:lnTo>
                    <a:pt x="0" y="19635"/>
                  </a:lnTo>
                  <a:lnTo>
                    <a:pt x="19583" y="165284"/>
                  </a:lnTo>
                  <a:lnTo>
                    <a:pt x="136368" y="149526"/>
                  </a:lnTo>
                  <a:lnTo>
                    <a:pt x="162734" y="126985"/>
                  </a:lnTo>
                  <a:lnTo>
                    <a:pt x="145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036475" y="3767150"/>
              <a:ext cx="657900" cy="576300"/>
            </a:xfrm>
            <a:custGeom>
              <a:avLst/>
              <a:gdLst/>
              <a:ahLst/>
              <a:cxnLst/>
              <a:rect l="l" t="t" r="r" b="b"/>
              <a:pathLst>
                <a:path w="26316" h="23052" extrusionOk="0">
                  <a:moveTo>
                    <a:pt x="16626" y="10965"/>
                  </a:moveTo>
                  <a:cubicBezTo>
                    <a:pt x="24377" y="3010"/>
                    <a:pt x="26315" y="511"/>
                    <a:pt x="26315" y="511"/>
                  </a:cubicBezTo>
                  <a:cubicBezTo>
                    <a:pt x="26315" y="511"/>
                    <a:pt x="20756" y="3469"/>
                    <a:pt x="10812" y="1"/>
                  </a:cubicBezTo>
                  <a:cubicBezTo>
                    <a:pt x="10812" y="1"/>
                    <a:pt x="8823" y="16728"/>
                    <a:pt x="0" y="23052"/>
                  </a:cubicBezTo>
                  <a:cubicBezTo>
                    <a:pt x="6120" y="19941"/>
                    <a:pt x="11730" y="15861"/>
                    <a:pt x="16626" y="10965"/>
                  </a:cubicBez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26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" name="Google Shape;78;p3"/>
          <p:cNvSpPr txBox="1">
            <a:spLocks noGrp="1"/>
          </p:cNvSpPr>
          <p:nvPr>
            <p:ph type="ctrTitle"/>
          </p:nvPr>
        </p:nvSpPr>
        <p:spPr>
          <a:xfrm rot="162489">
            <a:off x="3541350" y="1021740"/>
            <a:ext cx="3466772" cy="1926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 rot="162502">
            <a:off x="3784731" y="3328749"/>
            <a:ext cx="2825256" cy="577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 hasCustomPrompt="1"/>
          </p:nvPr>
        </p:nvSpPr>
        <p:spPr>
          <a:xfrm rot="-532199">
            <a:off x="2066030" y="1940967"/>
            <a:ext cx="1192663" cy="92000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81" name="Google Shape;81;p3"/>
          <p:cNvSpPr/>
          <p:nvPr/>
        </p:nvSpPr>
        <p:spPr>
          <a:xfrm rot="4642448">
            <a:off x="3025611" y="1176296"/>
            <a:ext cx="693464" cy="72518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3"/>
          <p:cNvSpPr/>
          <p:nvPr/>
        </p:nvSpPr>
        <p:spPr>
          <a:xfrm rot="-2537103">
            <a:off x="1371902" y="2008619"/>
            <a:ext cx="693456" cy="7252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1FAFF">
              <a:alpha val="67600"/>
            </a:srgbClr>
          </a:solidFill>
          <a:ln>
            <a:noFill/>
          </a:ln>
          <a:effectLst>
            <a:outerShdw blurRad="42863" dist="9525" dir="5400000" algn="bl" rotWithShape="0">
              <a:srgbClr val="783F04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01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603841" y="344530"/>
            <a:ext cx="7936317" cy="4454443"/>
            <a:chOff x="238125" y="847975"/>
            <a:chExt cx="7143400" cy="4009400"/>
          </a:xfrm>
        </p:grpSpPr>
        <p:sp>
          <p:nvSpPr>
            <p:cNvPr id="85" name="Google Shape;85;p4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752600" y="1487950"/>
            <a:ext cx="5638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leway SemiBold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65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603816" y="344530"/>
            <a:ext cx="7936317" cy="4454443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5378649" y="1969725"/>
            <a:ext cx="1775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2676163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196971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2676176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1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3.xml"/><Relationship Id="rId29" Type="http://schemas.openxmlformats.org/officeDocument/2006/relationships/theme" Target="../theme/theme2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theme" Target="../theme/theme3.xml"/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ignika Negative Light"/>
              <a:buChar char="●"/>
              <a:defRPr sz="18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Char char="○"/>
              <a:defRPr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●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Char char="○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ignika Negative Light"/>
              <a:buChar char="■"/>
              <a:defRPr sz="1200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3098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200"/>
              <a:buFont typeface="Amatic SC"/>
              <a:buNone/>
              <a:defRPr sz="3200" b="1">
                <a:solidFill>
                  <a:srgbClr val="1C4587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200"/>
              <a:buFont typeface="Caveat"/>
              <a:buChar char="•"/>
              <a:defRPr sz="2200">
                <a:solidFill>
                  <a:srgbClr val="1C4587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fld id="{00000000-1234-1234-1234-123412341234}" type="slidenum">
              <a:rPr lang="en"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8134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ransition xmlns:p14="http://schemas.microsoft.com/office/powerpoint/2010/main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" name="Google Shape;697;p32"/>
          <p:cNvSpPr txBox="1">
            <a:spLocks/>
          </p:cNvSpPr>
          <p:nvPr/>
        </p:nvSpPr>
        <p:spPr>
          <a:xfrm rot="950">
            <a:off x="1840157" y="451699"/>
            <a:ext cx="6135847" cy="1517003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45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Paytone One"/>
              <a:buNone/>
              <a:defRPr sz="9600" b="1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9600"/>
              <a:buFont typeface="Paytone One"/>
              <a:buNone/>
              <a:tabLst/>
              <a:defRPr/>
            </a:pPr>
            <a:r>
              <a:rPr kumimoji="0" lang="es-C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1552BD"/>
                </a:solidFill>
                <a:effectLst/>
                <a:uLnTx/>
                <a:uFillTx/>
                <a:latin typeface="Chelsea Market"/>
                <a:sym typeface="Chelsea Market"/>
              </a:rPr>
              <a:t>LENGUAJE Y COMUNICACIÓN</a:t>
            </a:r>
            <a:endParaRPr kumimoji="0" lang="es-CL" sz="4800" b="1" i="0" u="none" strike="noStrike" kern="0" cap="none" spc="0" normalizeH="0" baseline="0" noProof="0" dirty="0">
              <a:ln>
                <a:noFill/>
              </a:ln>
              <a:solidFill>
                <a:srgbClr val="1552BD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3624" y="2590866"/>
            <a:ext cx="2548648" cy="852725"/>
          </a:xfrm>
        </p:spPr>
        <p:txBody>
          <a:bodyPr/>
          <a:lstStyle/>
          <a:p>
            <a:pPr algn="ctr"/>
            <a:r>
              <a:rPr lang="es-ES" sz="2400" dirty="0" smtClean="0">
                <a:latin typeface="+mn-lt"/>
              </a:rPr>
              <a:t>Prof. Cecilia </a:t>
            </a:r>
            <a:r>
              <a:rPr lang="es-ES" sz="2400" dirty="0" err="1" smtClean="0">
                <a:latin typeface="+mn-lt"/>
              </a:rPr>
              <a:t>Ibacache</a:t>
            </a:r>
            <a:r>
              <a:rPr lang="es-ES" sz="2400" dirty="0" smtClean="0">
                <a:latin typeface="+mn-lt"/>
              </a:rPr>
              <a:t> V.</a:t>
            </a:r>
            <a:endParaRPr lang="es-CL" sz="2400" dirty="0">
              <a:latin typeface="+mn-lt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089028" y="1485551"/>
            <a:ext cx="1967886" cy="1589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3° BÁSICO</a:t>
            </a:r>
            <a:endParaRPr lang="es-C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sp>
        <p:nvSpPr>
          <p:cNvPr id="740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4808" y="1639534"/>
            <a:ext cx="7476048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 smtClean="0"/>
              <a:t> </a:t>
            </a:r>
            <a:r>
              <a:rPr lang="es-ES" sz="1800" dirty="0"/>
              <a:t>Lee </a:t>
            </a:r>
            <a:r>
              <a:rPr lang="es-ES" sz="1800" dirty="0" smtClean="0"/>
              <a:t>el </a:t>
            </a:r>
            <a:r>
              <a:rPr lang="es-ES" sz="1800" dirty="0"/>
              <a:t>poema “¿En dónde tejemos la ronda?” en </a:t>
            </a:r>
            <a:r>
              <a:rPr lang="es-ES" sz="1800" dirty="0" smtClean="0"/>
              <a:t>la página 58. Relee si es necesario.</a:t>
            </a:r>
            <a:endParaRPr sz="1800"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" name="Rectángulo 3"/>
          <p:cNvSpPr/>
          <p:nvPr/>
        </p:nvSpPr>
        <p:spPr>
          <a:xfrm rot="21239943">
            <a:off x="1197514" y="615662"/>
            <a:ext cx="1392716" cy="652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40404"/>
                </a:solidFill>
                <a:latin typeface="Comic Sans MS" panose="030F0702030302020204" pitchFamily="66" charset="0"/>
              </a:rPr>
              <a:t>Trabajo con mi texto</a:t>
            </a:r>
            <a:endParaRPr lang="es-CL" dirty="0">
              <a:solidFill>
                <a:srgbClr val="040404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4808" y="2240977"/>
            <a:ext cx="7476048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 smtClean="0"/>
              <a:t> Comenta el contenido del poema, observa y describe las imágenes que aparecen. </a:t>
            </a:r>
            <a:endParaRPr sz="1800" dirty="0"/>
          </a:p>
        </p:txBody>
      </p:sp>
      <p:sp>
        <p:nvSpPr>
          <p:cNvPr id="46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29116" y="2892706"/>
            <a:ext cx="7447432" cy="793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 smtClean="0"/>
              <a:t>Completa la sección “Después de leer”, preguntas 1, 2 , que está en la pág.58 del libro al final del poema.</a:t>
            </a:r>
            <a:endParaRPr sz="1800" dirty="0"/>
          </a:p>
        </p:txBody>
      </p:sp>
      <p:sp>
        <p:nvSpPr>
          <p:cNvPr id="47" name="Google Shape;2511;p66"/>
          <p:cNvSpPr/>
          <p:nvPr/>
        </p:nvSpPr>
        <p:spPr>
          <a:xfrm rot="21354851" flipH="1">
            <a:off x="1054811" y="573204"/>
            <a:ext cx="1678123" cy="1136492"/>
          </a:xfrm>
          <a:custGeom>
            <a:avLst/>
            <a:gdLst/>
            <a:ahLst/>
            <a:cxnLst/>
            <a:rect l="l" t="t" r="r" b="b"/>
            <a:pathLst>
              <a:path w="49103" h="39053" extrusionOk="0">
                <a:moveTo>
                  <a:pt x="19013" y="528"/>
                </a:moveTo>
                <a:cubicBezTo>
                  <a:pt x="19661" y="566"/>
                  <a:pt x="20321" y="589"/>
                  <a:pt x="20944" y="630"/>
                </a:cubicBezTo>
                <a:lnTo>
                  <a:pt x="20034" y="630"/>
                </a:lnTo>
                <a:lnTo>
                  <a:pt x="19013" y="528"/>
                </a:lnTo>
                <a:close/>
                <a:moveTo>
                  <a:pt x="11689" y="453"/>
                </a:moveTo>
                <a:cubicBezTo>
                  <a:pt x="13194" y="453"/>
                  <a:pt x="14699" y="524"/>
                  <a:pt x="16205" y="654"/>
                </a:cubicBezTo>
                <a:lnTo>
                  <a:pt x="7496" y="701"/>
                </a:lnTo>
                <a:cubicBezTo>
                  <a:pt x="8500" y="584"/>
                  <a:pt x="9504" y="514"/>
                  <a:pt x="10531" y="467"/>
                </a:cubicBezTo>
                <a:cubicBezTo>
                  <a:pt x="10917" y="458"/>
                  <a:pt x="11303" y="453"/>
                  <a:pt x="11689" y="453"/>
                </a:cubicBezTo>
                <a:close/>
                <a:moveTo>
                  <a:pt x="6352" y="1121"/>
                </a:moveTo>
                <a:lnTo>
                  <a:pt x="5628" y="1167"/>
                </a:lnTo>
                <a:lnTo>
                  <a:pt x="5091" y="1121"/>
                </a:lnTo>
                <a:close/>
                <a:moveTo>
                  <a:pt x="40014" y="1172"/>
                </a:moveTo>
                <a:cubicBezTo>
                  <a:pt x="40747" y="1172"/>
                  <a:pt x="41481" y="1185"/>
                  <a:pt x="42214" y="1214"/>
                </a:cubicBezTo>
                <a:cubicBezTo>
                  <a:pt x="40557" y="1284"/>
                  <a:pt x="38922" y="1331"/>
                  <a:pt x="37288" y="1331"/>
                </a:cubicBezTo>
                <a:cubicBezTo>
                  <a:pt x="36844" y="1331"/>
                  <a:pt x="36377" y="1331"/>
                  <a:pt x="35934" y="1308"/>
                </a:cubicBezTo>
                <a:cubicBezTo>
                  <a:pt x="36261" y="1284"/>
                  <a:pt x="36587" y="1261"/>
                  <a:pt x="36938" y="1261"/>
                </a:cubicBezTo>
                <a:lnTo>
                  <a:pt x="36961" y="1238"/>
                </a:lnTo>
                <a:cubicBezTo>
                  <a:pt x="37979" y="1197"/>
                  <a:pt x="38996" y="1172"/>
                  <a:pt x="40014" y="1172"/>
                </a:cubicBezTo>
                <a:close/>
                <a:moveTo>
                  <a:pt x="3433" y="1331"/>
                </a:moveTo>
                <a:cubicBezTo>
                  <a:pt x="3550" y="1331"/>
                  <a:pt x="3643" y="1331"/>
                  <a:pt x="3760" y="1354"/>
                </a:cubicBezTo>
                <a:lnTo>
                  <a:pt x="3737" y="1354"/>
                </a:lnTo>
                <a:lnTo>
                  <a:pt x="3410" y="1401"/>
                </a:lnTo>
                <a:lnTo>
                  <a:pt x="3433" y="1331"/>
                </a:lnTo>
                <a:close/>
                <a:moveTo>
                  <a:pt x="20407" y="1074"/>
                </a:moveTo>
                <a:cubicBezTo>
                  <a:pt x="20944" y="1121"/>
                  <a:pt x="21458" y="1167"/>
                  <a:pt x="21972" y="1214"/>
                </a:cubicBezTo>
                <a:cubicBezTo>
                  <a:pt x="21084" y="1261"/>
                  <a:pt x="20197" y="1284"/>
                  <a:pt x="19310" y="1308"/>
                </a:cubicBezTo>
                <a:cubicBezTo>
                  <a:pt x="17722" y="1354"/>
                  <a:pt x="16158" y="1401"/>
                  <a:pt x="14570" y="1401"/>
                </a:cubicBezTo>
                <a:lnTo>
                  <a:pt x="14290" y="1378"/>
                </a:lnTo>
                <a:cubicBezTo>
                  <a:pt x="12819" y="1261"/>
                  <a:pt x="11325" y="1167"/>
                  <a:pt x="9854" y="1121"/>
                </a:cubicBezTo>
                <a:cubicBezTo>
                  <a:pt x="13379" y="1121"/>
                  <a:pt x="16882" y="1097"/>
                  <a:pt x="20407" y="1074"/>
                </a:cubicBezTo>
                <a:close/>
                <a:moveTo>
                  <a:pt x="46580" y="1167"/>
                </a:moveTo>
                <a:lnTo>
                  <a:pt x="47911" y="1261"/>
                </a:lnTo>
                <a:cubicBezTo>
                  <a:pt x="47981" y="1354"/>
                  <a:pt x="48051" y="1448"/>
                  <a:pt x="48098" y="1564"/>
                </a:cubicBezTo>
                <a:cubicBezTo>
                  <a:pt x="48098" y="1564"/>
                  <a:pt x="48098" y="1564"/>
                  <a:pt x="48098" y="1588"/>
                </a:cubicBezTo>
                <a:lnTo>
                  <a:pt x="47958" y="1564"/>
                </a:lnTo>
                <a:cubicBezTo>
                  <a:pt x="47935" y="1448"/>
                  <a:pt x="47865" y="1378"/>
                  <a:pt x="47748" y="1378"/>
                </a:cubicBezTo>
                <a:lnTo>
                  <a:pt x="47001" y="1378"/>
                </a:lnTo>
                <a:lnTo>
                  <a:pt x="46884" y="1354"/>
                </a:lnTo>
                <a:cubicBezTo>
                  <a:pt x="46791" y="1284"/>
                  <a:pt x="46674" y="1214"/>
                  <a:pt x="46580" y="1167"/>
                </a:cubicBezTo>
                <a:close/>
                <a:moveTo>
                  <a:pt x="25334" y="1471"/>
                </a:moveTo>
                <a:cubicBezTo>
                  <a:pt x="25964" y="1518"/>
                  <a:pt x="26618" y="1541"/>
                  <a:pt x="27248" y="1588"/>
                </a:cubicBezTo>
                <a:cubicBezTo>
                  <a:pt x="26735" y="1611"/>
                  <a:pt x="26198" y="1658"/>
                  <a:pt x="25661" y="1681"/>
                </a:cubicBezTo>
                <a:cubicBezTo>
                  <a:pt x="24622" y="1740"/>
                  <a:pt x="23583" y="1763"/>
                  <a:pt x="22544" y="1763"/>
                </a:cubicBezTo>
                <a:cubicBezTo>
                  <a:pt x="21505" y="1763"/>
                  <a:pt x="20466" y="1740"/>
                  <a:pt x="19427" y="1705"/>
                </a:cubicBezTo>
                <a:cubicBezTo>
                  <a:pt x="21411" y="1634"/>
                  <a:pt x="23372" y="1564"/>
                  <a:pt x="25334" y="1471"/>
                </a:cubicBezTo>
                <a:close/>
                <a:moveTo>
                  <a:pt x="47421" y="1751"/>
                </a:moveTo>
                <a:cubicBezTo>
                  <a:pt x="47468" y="1775"/>
                  <a:pt x="47514" y="1775"/>
                  <a:pt x="47584" y="1798"/>
                </a:cubicBezTo>
                <a:cubicBezTo>
                  <a:pt x="47584" y="2101"/>
                  <a:pt x="47584" y="2382"/>
                  <a:pt x="47561" y="2685"/>
                </a:cubicBezTo>
                <a:cubicBezTo>
                  <a:pt x="47538" y="2358"/>
                  <a:pt x="47444" y="2055"/>
                  <a:pt x="47281" y="1775"/>
                </a:cubicBezTo>
                <a:lnTo>
                  <a:pt x="47281" y="1751"/>
                </a:lnTo>
                <a:close/>
                <a:moveTo>
                  <a:pt x="48495" y="1308"/>
                </a:moveTo>
                <a:lnTo>
                  <a:pt x="48682" y="1331"/>
                </a:lnTo>
                <a:cubicBezTo>
                  <a:pt x="48682" y="1961"/>
                  <a:pt x="48658" y="2568"/>
                  <a:pt x="48635" y="3199"/>
                </a:cubicBezTo>
                <a:lnTo>
                  <a:pt x="48635" y="3222"/>
                </a:lnTo>
                <a:cubicBezTo>
                  <a:pt x="48612" y="2872"/>
                  <a:pt x="48612" y="2522"/>
                  <a:pt x="48588" y="2171"/>
                </a:cubicBezTo>
                <a:cubicBezTo>
                  <a:pt x="48588" y="1868"/>
                  <a:pt x="48542" y="1588"/>
                  <a:pt x="48495" y="1308"/>
                </a:cubicBezTo>
                <a:close/>
                <a:moveTo>
                  <a:pt x="2966" y="1354"/>
                </a:moveTo>
                <a:cubicBezTo>
                  <a:pt x="2966" y="1401"/>
                  <a:pt x="2943" y="1424"/>
                  <a:pt x="2920" y="1471"/>
                </a:cubicBezTo>
                <a:lnTo>
                  <a:pt x="2826" y="1494"/>
                </a:lnTo>
                <a:cubicBezTo>
                  <a:pt x="2756" y="1494"/>
                  <a:pt x="2709" y="1564"/>
                  <a:pt x="2709" y="1634"/>
                </a:cubicBezTo>
                <a:cubicBezTo>
                  <a:pt x="2476" y="4133"/>
                  <a:pt x="2242" y="6631"/>
                  <a:pt x="2009" y="9106"/>
                </a:cubicBezTo>
                <a:lnTo>
                  <a:pt x="2009" y="6211"/>
                </a:lnTo>
                <a:lnTo>
                  <a:pt x="2009" y="3969"/>
                </a:lnTo>
                <a:cubicBezTo>
                  <a:pt x="2056" y="3526"/>
                  <a:pt x="2126" y="3059"/>
                  <a:pt x="2219" y="2615"/>
                </a:cubicBezTo>
                <a:cubicBezTo>
                  <a:pt x="2312" y="2148"/>
                  <a:pt x="2312" y="1728"/>
                  <a:pt x="2733" y="1401"/>
                </a:cubicBezTo>
                <a:cubicBezTo>
                  <a:pt x="2803" y="1378"/>
                  <a:pt x="2896" y="1354"/>
                  <a:pt x="2966" y="1354"/>
                </a:cubicBezTo>
                <a:close/>
                <a:moveTo>
                  <a:pt x="48261" y="4810"/>
                </a:moveTo>
                <a:cubicBezTo>
                  <a:pt x="48308" y="6514"/>
                  <a:pt x="48332" y="8219"/>
                  <a:pt x="48355" y="9923"/>
                </a:cubicBezTo>
                <a:cubicBezTo>
                  <a:pt x="48285" y="10713"/>
                  <a:pt x="48239" y="11527"/>
                  <a:pt x="48192" y="12317"/>
                </a:cubicBezTo>
                <a:lnTo>
                  <a:pt x="48192" y="12317"/>
                </a:lnTo>
                <a:cubicBezTo>
                  <a:pt x="48238" y="9807"/>
                  <a:pt x="48261" y="7320"/>
                  <a:pt x="48261" y="4810"/>
                </a:cubicBezTo>
                <a:close/>
                <a:moveTo>
                  <a:pt x="47888" y="5487"/>
                </a:moveTo>
                <a:lnTo>
                  <a:pt x="47888" y="5487"/>
                </a:lnTo>
                <a:cubicBezTo>
                  <a:pt x="47865" y="8756"/>
                  <a:pt x="47818" y="12024"/>
                  <a:pt x="47748" y="15316"/>
                </a:cubicBezTo>
                <a:cubicBezTo>
                  <a:pt x="47748" y="14359"/>
                  <a:pt x="47771" y="13425"/>
                  <a:pt x="47771" y="12468"/>
                </a:cubicBezTo>
                <a:lnTo>
                  <a:pt x="47771" y="10227"/>
                </a:lnTo>
                <a:lnTo>
                  <a:pt x="47888" y="5487"/>
                </a:lnTo>
                <a:close/>
                <a:moveTo>
                  <a:pt x="1589" y="6421"/>
                </a:moveTo>
                <a:cubicBezTo>
                  <a:pt x="1589" y="7752"/>
                  <a:pt x="1612" y="9059"/>
                  <a:pt x="1612" y="10390"/>
                </a:cubicBezTo>
                <a:lnTo>
                  <a:pt x="1612" y="13052"/>
                </a:lnTo>
                <a:lnTo>
                  <a:pt x="1589" y="13285"/>
                </a:lnTo>
                <a:cubicBezTo>
                  <a:pt x="1472" y="14453"/>
                  <a:pt x="1355" y="15620"/>
                  <a:pt x="1262" y="16787"/>
                </a:cubicBezTo>
                <a:cubicBezTo>
                  <a:pt x="1168" y="14429"/>
                  <a:pt x="1192" y="12071"/>
                  <a:pt x="1308" y="9713"/>
                </a:cubicBezTo>
                <a:cubicBezTo>
                  <a:pt x="1379" y="8662"/>
                  <a:pt x="1449" y="7635"/>
                  <a:pt x="1565" y="6608"/>
                </a:cubicBezTo>
                <a:cubicBezTo>
                  <a:pt x="1565" y="6561"/>
                  <a:pt x="1589" y="6491"/>
                  <a:pt x="1589" y="6421"/>
                </a:cubicBezTo>
                <a:close/>
                <a:moveTo>
                  <a:pt x="48145" y="18282"/>
                </a:moveTo>
                <a:cubicBezTo>
                  <a:pt x="48098" y="19426"/>
                  <a:pt x="48028" y="20546"/>
                  <a:pt x="47935" y="21691"/>
                </a:cubicBezTo>
                <a:cubicBezTo>
                  <a:pt x="47981" y="20990"/>
                  <a:pt x="48005" y="20290"/>
                  <a:pt x="48028" y="19589"/>
                </a:cubicBezTo>
                <a:cubicBezTo>
                  <a:pt x="48075" y="19146"/>
                  <a:pt x="48098" y="18725"/>
                  <a:pt x="48145" y="18282"/>
                </a:cubicBezTo>
                <a:close/>
                <a:moveTo>
                  <a:pt x="1612" y="16507"/>
                </a:moveTo>
                <a:cubicBezTo>
                  <a:pt x="1635" y="18352"/>
                  <a:pt x="1659" y="20173"/>
                  <a:pt x="1659" y="22017"/>
                </a:cubicBezTo>
                <a:lnTo>
                  <a:pt x="1635" y="22017"/>
                </a:lnTo>
                <a:cubicBezTo>
                  <a:pt x="1589" y="21480"/>
                  <a:pt x="1542" y="20943"/>
                  <a:pt x="1495" y="20406"/>
                </a:cubicBezTo>
                <a:cubicBezTo>
                  <a:pt x="1449" y="20103"/>
                  <a:pt x="1425" y="19799"/>
                  <a:pt x="1402" y="19496"/>
                </a:cubicBezTo>
                <a:cubicBezTo>
                  <a:pt x="1449" y="18959"/>
                  <a:pt x="1472" y="18445"/>
                  <a:pt x="1519" y="17908"/>
                </a:cubicBezTo>
                <a:cubicBezTo>
                  <a:pt x="1542" y="17441"/>
                  <a:pt x="1589" y="16974"/>
                  <a:pt x="1612" y="16507"/>
                </a:cubicBezTo>
                <a:close/>
                <a:moveTo>
                  <a:pt x="818" y="13425"/>
                </a:moveTo>
                <a:cubicBezTo>
                  <a:pt x="818" y="15597"/>
                  <a:pt x="888" y="17745"/>
                  <a:pt x="1052" y="19893"/>
                </a:cubicBezTo>
                <a:cubicBezTo>
                  <a:pt x="982" y="21457"/>
                  <a:pt x="1005" y="22998"/>
                  <a:pt x="1098" y="24539"/>
                </a:cubicBezTo>
                <a:cubicBezTo>
                  <a:pt x="1122" y="24983"/>
                  <a:pt x="1122" y="25613"/>
                  <a:pt x="1192" y="26220"/>
                </a:cubicBezTo>
                <a:cubicBezTo>
                  <a:pt x="421" y="25963"/>
                  <a:pt x="561" y="25590"/>
                  <a:pt x="538" y="24819"/>
                </a:cubicBezTo>
                <a:cubicBezTo>
                  <a:pt x="491" y="23255"/>
                  <a:pt x="491" y="21691"/>
                  <a:pt x="515" y="20150"/>
                </a:cubicBezTo>
                <a:cubicBezTo>
                  <a:pt x="538" y="17908"/>
                  <a:pt x="655" y="15667"/>
                  <a:pt x="818" y="13425"/>
                </a:cubicBezTo>
                <a:close/>
                <a:moveTo>
                  <a:pt x="1355" y="22881"/>
                </a:moveTo>
                <a:lnTo>
                  <a:pt x="1355" y="22881"/>
                </a:lnTo>
                <a:cubicBezTo>
                  <a:pt x="1379" y="23115"/>
                  <a:pt x="1402" y="23325"/>
                  <a:pt x="1449" y="23535"/>
                </a:cubicBezTo>
                <a:cubicBezTo>
                  <a:pt x="1472" y="24165"/>
                  <a:pt x="1565" y="24773"/>
                  <a:pt x="1682" y="25403"/>
                </a:cubicBezTo>
                <a:lnTo>
                  <a:pt x="1682" y="26337"/>
                </a:lnTo>
                <a:lnTo>
                  <a:pt x="1589" y="26337"/>
                </a:lnTo>
                <a:cubicBezTo>
                  <a:pt x="1472" y="25613"/>
                  <a:pt x="1402" y="24889"/>
                  <a:pt x="1402" y="24189"/>
                </a:cubicBezTo>
                <a:cubicBezTo>
                  <a:pt x="1379" y="23745"/>
                  <a:pt x="1379" y="23325"/>
                  <a:pt x="1355" y="22881"/>
                </a:cubicBezTo>
                <a:close/>
                <a:moveTo>
                  <a:pt x="47468" y="24609"/>
                </a:moveTo>
                <a:cubicBezTo>
                  <a:pt x="47468" y="25193"/>
                  <a:pt x="47444" y="25800"/>
                  <a:pt x="47398" y="26384"/>
                </a:cubicBezTo>
                <a:cubicBezTo>
                  <a:pt x="47398" y="25917"/>
                  <a:pt x="47421" y="25450"/>
                  <a:pt x="47421" y="24959"/>
                </a:cubicBezTo>
                <a:lnTo>
                  <a:pt x="47468" y="24609"/>
                </a:lnTo>
                <a:close/>
                <a:moveTo>
                  <a:pt x="2359" y="26804"/>
                </a:moveTo>
                <a:lnTo>
                  <a:pt x="4834" y="27177"/>
                </a:lnTo>
                <a:cubicBezTo>
                  <a:pt x="4110" y="27224"/>
                  <a:pt x="3386" y="27294"/>
                  <a:pt x="2663" y="27341"/>
                </a:cubicBezTo>
                <a:cubicBezTo>
                  <a:pt x="2569" y="27317"/>
                  <a:pt x="2476" y="27294"/>
                  <a:pt x="2383" y="27247"/>
                </a:cubicBezTo>
                <a:cubicBezTo>
                  <a:pt x="2383" y="27107"/>
                  <a:pt x="2383" y="26944"/>
                  <a:pt x="2359" y="26804"/>
                </a:cubicBezTo>
                <a:close/>
                <a:moveTo>
                  <a:pt x="10364" y="27338"/>
                </a:moveTo>
                <a:cubicBezTo>
                  <a:pt x="12248" y="27338"/>
                  <a:pt x="14131" y="27457"/>
                  <a:pt x="15994" y="27714"/>
                </a:cubicBezTo>
                <a:cubicBezTo>
                  <a:pt x="13940" y="27668"/>
                  <a:pt x="11885" y="27551"/>
                  <a:pt x="9854" y="27341"/>
                </a:cubicBezTo>
                <a:cubicBezTo>
                  <a:pt x="10024" y="27339"/>
                  <a:pt x="10194" y="27338"/>
                  <a:pt x="10364" y="27338"/>
                </a:cubicBezTo>
                <a:close/>
                <a:moveTo>
                  <a:pt x="6562" y="27458"/>
                </a:moveTo>
                <a:lnTo>
                  <a:pt x="9060" y="27854"/>
                </a:lnTo>
                <a:lnTo>
                  <a:pt x="5605" y="27784"/>
                </a:lnTo>
                <a:cubicBezTo>
                  <a:pt x="5184" y="27714"/>
                  <a:pt x="4764" y="27668"/>
                  <a:pt x="4344" y="27598"/>
                </a:cubicBezTo>
                <a:cubicBezTo>
                  <a:pt x="5091" y="27551"/>
                  <a:pt x="5815" y="27504"/>
                  <a:pt x="6562" y="27458"/>
                </a:cubicBezTo>
                <a:close/>
                <a:moveTo>
                  <a:pt x="46650" y="27598"/>
                </a:moveTo>
                <a:lnTo>
                  <a:pt x="46627" y="27854"/>
                </a:lnTo>
                <a:cubicBezTo>
                  <a:pt x="46580" y="27854"/>
                  <a:pt x="46534" y="27878"/>
                  <a:pt x="46487" y="27901"/>
                </a:cubicBezTo>
                <a:lnTo>
                  <a:pt x="46487" y="27878"/>
                </a:lnTo>
                <a:cubicBezTo>
                  <a:pt x="45693" y="27901"/>
                  <a:pt x="44899" y="27925"/>
                  <a:pt x="44129" y="27971"/>
                </a:cubicBezTo>
                <a:cubicBezTo>
                  <a:pt x="44969" y="27854"/>
                  <a:pt x="45810" y="27714"/>
                  <a:pt x="46650" y="27598"/>
                </a:cubicBezTo>
                <a:close/>
                <a:moveTo>
                  <a:pt x="46464" y="28321"/>
                </a:moveTo>
                <a:cubicBezTo>
                  <a:pt x="46252" y="28448"/>
                  <a:pt x="45940" y="28489"/>
                  <a:pt x="45601" y="28489"/>
                </a:cubicBezTo>
                <a:cubicBezTo>
                  <a:pt x="45192" y="28489"/>
                  <a:pt x="44743" y="28430"/>
                  <a:pt x="44386" y="28391"/>
                </a:cubicBezTo>
                <a:lnTo>
                  <a:pt x="44409" y="28391"/>
                </a:lnTo>
                <a:lnTo>
                  <a:pt x="45086" y="28368"/>
                </a:lnTo>
                <a:cubicBezTo>
                  <a:pt x="45436" y="28368"/>
                  <a:pt x="45810" y="28368"/>
                  <a:pt x="46184" y="28321"/>
                </a:cubicBezTo>
                <a:close/>
                <a:moveTo>
                  <a:pt x="9130" y="28181"/>
                </a:moveTo>
                <a:lnTo>
                  <a:pt x="11488" y="28228"/>
                </a:lnTo>
                <a:lnTo>
                  <a:pt x="13916" y="28602"/>
                </a:lnTo>
                <a:cubicBezTo>
                  <a:pt x="12329" y="28485"/>
                  <a:pt x="10718" y="28345"/>
                  <a:pt x="9130" y="28181"/>
                </a:cubicBezTo>
                <a:close/>
                <a:moveTo>
                  <a:pt x="39086" y="28672"/>
                </a:moveTo>
                <a:lnTo>
                  <a:pt x="38175" y="28695"/>
                </a:lnTo>
                <a:lnTo>
                  <a:pt x="38502" y="28672"/>
                </a:lnTo>
                <a:close/>
                <a:moveTo>
                  <a:pt x="18329" y="28158"/>
                </a:moveTo>
                <a:lnTo>
                  <a:pt x="18750" y="28251"/>
                </a:lnTo>
                <a:cubicBezTo>
                  <a:pt x="18773" y="28438"/>
                  <a:pt x="18820" y="28648"/>
                  <a:pt x="18843" y="28835"/>
                </a:cubicBezTo>
                <a:lnTo>
                  <a:pt x="17279" y="28788"/>
                </a:lnTo>
                <a:cubicBezTo>
                  <a:pt x="16228" y="28602"/>
                  <a:pt x="15177" y="28438"/>
                  <a:pt x="14127" y="28251"/>
                </a:cubicBezTo>
                <a:lnTo>
                  <a:pt x="14127" y="28251"/>
                </a:lnTo>
                <a:lnTo>
                  <a:pt x="18189" y="28345"/>
                </a:lnTo>
                <a:cubicBezTo>
                  <a:pt x="18283" y="28345"/>
                  <a:pt x="18353" y="28251"/>
                  <a:pt x="18329" y="28158"/>
                </a:cubicBezTo>
                <a:close/>
                <a:moveTo>
                  <a:pt x="19193" y="28368"/>
                </a:moveTo>
                <a:lnTo>
                  <a:pt x="19450" y="28438"/>
                </a:lnTo>
                <a:cubicBezTo>
                  <a:pt x="19590" y="28462"/>
                  <a:pt x="19777" y="28508"/>
                  <a:pt x="19987" y="28555"/>
                </a:cubicBezTo>
                <a:cubicBezTo>
                  <a:pt x="19917" y="28578"/>
                  <a:pt x="19870" y="28625"/>
                  <a:pt x="19847" y="28695"/>
                </a:cubicBezTo>
                <a:cubicBezTo>
                  <a:pt x="19824" y="28742"/>
                  <a:pt x="19824" y="28812"/>
                  <a:pt x="19800" y="28858"/>
                </a:cubicBezTo>
                <a:lnTo>
                  <a:pt x="19287" y="28858"/>
                </a:lnTo>
                <a:cubicBezTo>
                  <a:pt x="19240" y="28695"/>
                  <a:pt x="19193" y="28532"/>
                  <a:pt x="19170" y="28368"/>
                </a:cubicBezTo>
                <a:close/>
                <a:moveTo>
                  <a:pt x="20197" y="28602"/>
                </a:moveTo>
                <a:cubicBezTo>
                  <a:pt x="20501" y="28648"/>
                  <a:pt x="20781" y="28765"/>
                  <a:pt x="21038" y="28882"/>
                </a:cubicBezTo>
                <a:lnTo>
                  <a:pt x="20290" y="28882"/>
                </a:lnTo>
                <a:lnTo>
                  <a:pt x="20244" y="28695"/>
                </a:lnTo>
                <a:cubicBezTo>
                  <a:pt x="20244" y="28648"/>
                  <a:pt x="20220" y="28625"/>
                  <a:pt x="20197" y="28602"/>
                </a:cubicBezTo>
                <a:close/>
                <a:moveTo>
                  <a:pt x="20711" y="29279"/>
                </a:moveTo>
                <a:cubicBezTo>
                  <a:pt x="20687" y="29302"/>
                  <a:pt x="20687" y="29325"/>
                  <a:pt x="20687" y="29349"/>
                </a:cubicBezTo>
                <a:lnTo>
                  <a:pt x="20384" y="29302"/>
                </a:lnTo>
                <a:lnTo>
                  <a:pt x="20384" y="29279"/>
                </a:lnTo>
                <a:close/>
                <a:moveTo>
                  <a:pt x="20454" y="29559"/>
                </a:moveTo>
                <a:lnTo>
                  <a:pt x="20571" y="29582"/>
                </a:lnTo>
                <a:cubicBezTo>
                  <a:pt x="20547" y="29629"/>
                  <a:pt x="20524" y="29699"/>
                  <a:pt x="20501" y="29769"/>
                </a:cubicBezTo>
                <a:cubicBezTo>
                  <a:pt x="20501" y="29699"/>
                  <a:pt x="20477" y="29652"/>
                  <a:pt x="20454" y="29559"/>
                </a:cubicBezTo>
                <a:close/>
                <a:moveTo>
                  <a:pt x="19380" y="29395"/>
                </a:moveTo>
                <a:lnTo>
                  <a:pt x="19660" y="29442"/>
                </a:lnTo>
                <a:cubicBezTo>
                  <a:pt x="19613" y="29652"/>
                  <a:pt x="19590" y="29862"/>
                  <a:pt x="19590" y="30096"/>
                </a:cubicBezTo>
                <a:lnTo>
                  <a:pt x="19567" y="30096"/>
                </a:lnTo>
                <a:cubicBezTo>
                  <a:pt x="19497" y="29862"/>
                  <a:pt x="19450" y="29629"/>
                  <a:pt x="19380" y="29395"/>
                </a:cubicBezTo>
                <a:close/>
                <a:moveTo>
                  <a:pt x="31194" y="29162"/>
                </a:moveTo>
                <a:lnTo>
                  <a:pt x="31194" y="29162"/>
                </a:lnTo>
                <a:cubicBezTo>
                  <a:pt x="30750" y="29652"/>
                  <a:pt x="30307" y="30119"/>
                  <a:pt x="29863" y="30633"/>
                </a:cubicBezTo>
                <a:cubicBezTo>
                  <a:pt x="30190" y="30166"/>
                  <a:pt x="30540" y="29746"/>
                  <a:pt x="30914" y="29325"/>
                </a:cubicBezTo>
                <a:cubicBezTo>
                  <a:pt x="31007" y="29279"/>
                  <a:pt x="31101" y="29209"/>
                  <a:pt x="31194" y="29162"/>
                </a:cubicBezTo>
                <a:close/>
                <a:moveTo>
                  <a:pt x="20034" y="29652"/>
                </a:moveTo>
                <a:cubicBezTo>
                  <a:pt x="20127" y="29956"/>
                  <a:pt x="20244" y="30259"/>
                  <a:pt x="20337" y="30563"/>
                </a:cubicBezTo>
                <a:cubicBezTo>
                  <a:pt x="20267" y="31100"/>
                  <a:pt x="20290" y="31637"/>
                  <a:pt x="20407" y="32174"/>
                </a:cubicBezTo>
                <a:cubicBezTo>
                  <a:pt x="20290" y="31917"/>
                  <a:pt x="20150" y="31637"/>
                  <a:pt x="20034" y="31380"/>
                </a:cubicBezTo>
                <a:cubicBezTo>
                  <a:pt x="19964" y="30796"/>
                  <a:pt x="19964" y="30213"/>
                  <a:pt x="20034" y="29652"/>
                </a:cubicBezTo>
                <a:close/>
                <a:moveTo>
                  <a:pt x="21178" y="28999"/>
                </a:moveTo>
                <a:cubicBezTo>
                  <a:pt x="21224" y="29022"/>
                  <a:pt x="21271" y="29092"/>
                  <a:pt x="21318" y="29162"/>
                </a:cubicBezTo>
                <a:cubicBezTo>
                  <a:pt x="21458" y="29442"/>
                  <a:pt x="21294" y="30329"/>
                  <a:pt x="21318" y="30680"/>
                </a:cubicBezTo>
                <a:cubicBezTo>
                  <a:pt x="21364" y="31217"/>
                  <a:pt x="21481" y="31754"/>
                  <a:pt x="21621" y="32291"/>
                </a:cubicBezTo>
                <a:cubicBezTo>
                  <a:pt x="21294" y="31707"/>
                  <a:pt x="21014" y="31100"/>
                  <a:pt x="20757" y="30469"/>
                </a:cubicBezTo>
                <a:cubicBezTo>
                  <a:pt x="20827" y="30026"/>
                  <a:pt x="20968" y="29582"/>
                  <a:pt x="21154" y="29185"/>
                </a:cubicBezTo>
                <a:lnTo>
                  <a:pt x="21178" y="29185"/>
                </a:lnTo>
                <a:cubicBezTo>
                  <a:pt x="21201" y="29115"/>
                  <a:pt x="21201" y="29045"/>
                  <a:pt x="21178" y="28999"/>
                </a:cubicBezTo>
                <a:close/>
                <a:moveTo>
                  <a:pt x="29303" y="30703"/>
                </a:moveTo>
                <a:lnTo>
                  <a:pt x="29303" y="30703"/>
                </a:lnTo>
                <a:cubicBezTo>
                  <a:pt x="28742" y="31543"/>
                  <a:pt x="28276" y="32431"/>
                  <a:pt x="27879" y="33365"/>
                </a:cubicBezTo>
                <a:lnTo>
                  <a:pt x="27879" y="33341"/>
                </a:lnTo>
                <a:cubicBezTo>
                  <a:pt x="28182" y="32384"/>
                  <a:pt x="28649" y="31473"/>
                  <a:pt x="29303" y="30703"/>
                </a:cubicBezTo>
                <a:close/>
                <a:moveTo>
                  <a:pt x="30260" y="29115"/>
                </a:moveTo>
                <a:cubicBezTo>
                  <a:pt x="30237" y="29162"/>
                  <a:pt x="30260" y="29209"/>
                  <a:pt x="30283" y="29255"/>
                </a:cubicBezTo>
                <a:cubicBezTo>
                  <a:pt x="28486" y="30563"/>
                  <a:pt x="27365" y="32594"/>
                  <a:pt x="27225" y="34812"/>
                </a:cubicBezTo>
                <a:cubicBezTo>
                  <a:pt x="27108" y="35116"/>
                  <a:pt x="26991" y="35443"/>
                  <a:pt x="26921" y="35770"/>
                </a:cubicBezTo>
                <a:cubicBezTo>
                  <a:pt x="26921" y="33271"/>
                  <a:pt x="27925" y="30890"/>
                  <a:pt x="29676" y="29115"/>
                </a:cubicBezTo>
                <a:close/>
                <a:moveTo>
                  <a:pt x="5138" y="1518"/>
                </a:moveTo>
                <a:cubicBezTo>
                  <a:pt x="5791" y="1564"/>
                  <a:pt x="6445" y="1611"/>
                  <a:pt x="7122" y="1658"/>
                </a:cubicBezTo>
                <a:cubicBezTo>
                  <a:pt x="8593" y="1728"/>
                  <a:pt x="10064" y="1775"/>
                  <a:pt x="11535" y="1798"/>
                </a:cubicBezTo>
                <a:cubicBezTo>
                  <a:pt x="11955" y="1806"/>
                  <a:pt x="12373" y="1808"/>
                  <a:pt x="12790" y="1808"/>
                </a:cubicBezTo>
                <a:cubicBezTo>
                  <a:pt x="13623" y="1808"/>
                  <a:pt x="14453" y="1798"/>
                  <a:pt x="15294" y="1798"/>
                </a:cubicBezTo>
                <a:cubicBezTo>
                  <a:pt x="17605" y="2008"/>
                  <a:pt x="19930" y="2113"/>
                  <a:pt x="22258" y="2113"/>
                </a:cubicBezTo>
                <a:cubicBezTo>
                  <a:pt x="23034" y="2113"/>
                  <a:pt x="23810" y="2101"/>
                  <a:pt x="24587" y="2078"/>
                </a:cubicBezTo>
                <a:cubicBezTo>
                  <a:pt x="26501" y="2008"/>
                  <a:pt x="28392" y="1868"/>
                  <a:pt x="30307" y="1705"/>
                </a:cubicBezTo>
                <a:cubicBezTo>
                  <a:pt x="33153" y="1802"/>
                  <a:pt x="35999" y="1836"/>
                  <a:pt x="38848" y="1836"/>
                </a:cubicBezTo>
                <a:cubicBezTo>
                  <a:pt x="41445" y="1836"/>
                  <a:pt x="44045" y="1808"/>
                  <a:pt x="46650" y="1775"/>
                </a:cubicBezTo>
                <a:cubicBezTo>
                  <a:pt x="46814" y="1915"/>
                  <a:pt x="46954" y="2078"/>
                  <a:pt x="47047" y="2288"/>
                </a:cubicBezTo>
                <a:cubicBezTo>
                  <a:pt x="47234" y="2685"/>
                  <a:pt x="47164" y="3339"/>
                  <a:pt x="47187" y="3782"/>
                </a:cubicBezTo>
                <a:cubicBezTo>
                  <a:pt x="47258" y="5674"/>
                  <a:pt x="47304" y="7565"/>
                  <a:pt x="47351" y="9456"/>
                </a:cubicBezTo>
                <a:lnTo>
                  <a:pt x="47351" y="10647"/>
                </a:lnTo>
                <a:lnTo>
                  <a:pt x="47071" y="22578"/>
                </a:lnTo>
                <a:lnTo>
                  <a:pt x="47071" y="23068"/>
                </a:lnTo>
                <a:cubicBezTo>
                  <a:pt x="47024" y="23979"/>
                  <a:pt x="46954" y="24866"/>
                  <a:pt x="46907" y="25753"/>
                </a:cubicBezTo>
                <a:cubicBezTo>
                  <a:pt x="46861" y="25987"/>
                  <a:pt x="46837" y="26197"/>
                  <a:pt x="46814" y="26430"/>
                </a:cubicBezTo>
                <a:cubicBezTo>
                  <a:pt x="46791" y="26640"/>
                  <a:pt x="46767" y="26897"/>
                  <a:pt x="46721" y="27107"/>
                </a:cubicBezTo>
                <a:cubicBezTo>
                  <a:pt x="46650" y="27154"/>
                  <a:pt x="46534" y="27177"/>
                  <a:pt x="46370" y="27224"/>
                </a:cubicBezTo>
                <a:cubicBezTo>
                  <a:pt x="44619" y="27691"/>
                  <a:pt x="42658" y="27738"/>
                  <a:pt x="40860" y="27925"/>
                </a:cubicBezTo>
                <a:cubicBezTo>
                  <a:pt x="40300" y="27971"/>
                  <a:pt x="39739" y="28018"/>
                  <a:pt x="39179" y="28065"/>
                </a:cubicBezTo>
                <a:cubicBezTo>
                  <a:pt x="37732" y="28088"/>
                  <a:pt x="36284" y="28100"/>
                  <a:pt x="34836" y="28100"/>
                </a:cubicBezTo>
                <a:cubicBezTo>
                  <a:pt x="33389" y="28100"/>
                  <a:pt x="31941" y="28088"/>
                  <a:pt x="30494" y="28065"/>
                </a:cubicBezTo>
                <a:cubicBezTo>
                  <a:pt x="30400" y="28065"/>
                  <a:pt x="30330" y="28135"/>
                  <a:pt x="30307" y="28228"/>
                </a:cubicBezTo>
                <a:cubicBezTo>
                  <a:pt x="30272" y="28205"/>
                  <a:pt x="30237" y="28193"/>
                  <a:pt x="30205" y="28193"/>
                </a:cubicBezTo>
                <a:cubicBezTo>
                  <a:pt x="30173" y="28193"/>
                  <a:pt x="30143" y="28205"/>
                  <a:pt x="30120" y="28228"/>
                </a:cubicBezTo>
                <a:cubicBezTo>
                  <a:pt x="27155" y="29932"/>
                  <a:pt x="25474" y="33225"/>
                  <a:pt x="25801" y="36633"/>
                </a:cubicBezTo>
                <a:cubicBezTo>
                  <a:pt x="24633" y="35886"/>
                  <a:pt x="23559" y="34952"/>
                  <a:pt x="22695" y="33855"/>
                </a:cubicBezTo>
                <a:cubicBezTo>
                  <a:pt x="21878" y="32314"/>
                  <a:pt x="21551" y="30610"/>
                  <a:pt x="21715" y="28882"/>
                </a:cubicBezTo>
                <a:cubicBezTo>
                  <a:pt x="21715" y="28788"/>
                  <a:pt x="21668" y="28718"/>
                  <a:pt x="21575" y="28695"/>
                </a:cubicBezTo>
                <a:cubicBezTo>
                  <a:pt x="20757" y="28415"/>
                  <a:pt x="19940" y="28181"/>
                  <a:pt x="19123" y="27971"/>
                </a:cubicBezTo>
                <a:lnTo>
                  <a:pt x="19123" y="27948"/>
                </a:lnTo>
                <a:cubicBezTo>
                  <a:pt x="19123" y="27831"/>
                  <a:pt x="19030" y="27738"/>
                  <a:pt x="18936" y="27738"/>
                </a:cubicBezTo>
                <a:lnTo>
                  <a:pt x="18142" y="27738"/>
                </a:lnTo>
                <a:cubicBezTo>
                  <a:pt x="15448" y="27174"/>
                  <a:pt x="12727" y="26983"/>
                  <a:pt x="9999" y="26983"/>
                </a:cubicBezTo>
                <a:cubicBezTo>
                  <a:pt x="9110" y="26983"/>
                  <a:pt x="8221" y="27003"/>
                  <a:pt x="7332" y="27037"/>
                </a:cubicBezTo>
                <a:cubicBezTo>
                  <a:pt x="6679" y="26967"/>
                  <a:pt x="6001" y="26874"/>
                  <a:pt x="5348" y="26757"/>
                </a:cubicBezTo>
                <a:cubicBezTo>
                  <a:pt x="4647" y="26640"/>
                  <a:pt x="3550" y="26664"/>
                  <a:pt x="2896" y="26313"/>
                </a:cubicBezTo>
                <a:cubicBezTo>
                  <a:pt x="2663" y="26173"/>
                  <a:pt x="2476" y="26010"/>
                  <a:pt x="2336" y="25776"/>
                </a:cubicBezTo>
                <a:cubicBezTo>
                  <a:pt x="2056" y="19076"/>
                  <a:pt x="2242" y="12375"/>
                  <a:pt x="2873" y="5720"/>
                </a:cubicBezTo>
                <a:cubicBezTo>
                  <a:pt x="2943" y="4833"/>
                  <a:pt x="3036" y="3969"/>
                  <a:pt x="3153" y="3105"/>
                </a:cubicBezTo>
                <a:cubicBezTo>
                  <a:pt x="3200" y="2708"/>
                  <a:pt x="3200" y="2218"/>
                  <a:pt x="3270" y="1821"/>
                </a:cubicBezTo>
                <a:cubicBezTo>
                  <a:pt x="3503" y="1658"/>
                  <a:pt x="3853" y="1658"/>
                  <a:pt x="4320" y="1611"/>
                </a:cubicBezTo>
                <a:cubicBezTo>
                  <a:pt x="4601" y="1564"/>
                  <a:pt x="4881" y="1541"/>
                  <a:pt x="5138" y="1518"/>
                </a:cubicBezTo>
                <a:close/>
                <a:moveTo>
                  <a:pt x="20711" y="31450"/>
                </a:moveTo>
                <a:cubicBezTo>
                  <a:pt x="21154" y="32384"/>
                  <a:pt x="21715" y="33295"/>
                  <a:pt x="22368" y="34088"/>
                </a:cubicBezTo>
                <a:cubicBezTo>
                  <a:pt x="22882" y="35069"/>
                  <a:pt x="23583" y="35933"/>
                  <a:pt x="24423" y="36680"/>
                </a:cubicBezTo>
                <a:cubicBezTo>
                  <a:pt x="23653" y="36213"/>
                  <a:pt x="22976" y="35653"/>
                  <a:pt x="22368" y="35022"/>
                </a:cubicBezTo>
                <a:lnTo>
                  <a:pt x="22345" y="35022"/>
                </a:lnTo>
                <a:cubicBezTo>
                  <a:pt x="22228" y="34859"/>
                  <a:pt x="22088" y="34719"/>
                  <a:pt x="21972" y="34555"/>
                </a:cubicBezTo>
                <a:cubicBezTo>
                  <a:pt x="21248" y="33668"/>
                  <a:pt x="20827" y="32594"/>
                  <a:pt x="20711" y="31450"/>
                </a:cubicBezTo>
                <a:close/>
                <a:moveTo>
                  <a:pt x="28050" y="30488"/>
                </a:moveTo>
                <a:cubicBezTo>
                  <a:pt x="26814" y="32453"/>
                  <a:pt x="26302" y="34776"/>
                  <a:pt x="26618" y="37077"/>
                </a:cubicBezTo>
                <a:cubicBezTo>
                  <a:pt x="26478" y="37007"/>
                  <a:pt x="26361" y="36937"/>
                  <a:pt x="26221" y="36867"/>
                </a:cubicBezTo>
                <a:cubicBezTo>
                  <a:pt x="25927" y="34587"/>
                  <a:pt x="26572" y="32264"/>
                  <a:pt x="28050" y="30488"/>
                </a:cubicBezTo>
                <a:close/>
                <a:moveTo>
                  <a:pt x="24563" y="36236"/>
                </a:moveTo>
                <a:cubicBezTo>
                  <a:pt x="24983" y="36563"/>
                  <a:pt x="25404" y="36867"/>
                  <a:pt x="25871" y="37124"/>
                </a:cubicBezTo>
                <a:lnTo>
                  <a:pt x="25894" y="37217"/>
                </a:lnTo>
                <a:cubicBezTo>
                  <a:pt x="25404" y="36937"/>
                  <a:pt x="24960" y="36610"/>
                  <a:pt x="24563" y="36260"/>
                </a:cubicBezTo>
                <a:lnTo>
                  <a:pt x="24563" y="36236"/>
                </a:lnTo>
                <a:close/>
                <a:moveTo>
                  <a:pt x="27342" y="36703"/>
                </a:moveTo>
                <a:cubicBezTo>
                  <a:pt x="27412" y="36984"/>
                  <a:pt x="27482" y="37264"/>
                  <a:pt x="27575" y="37544"/>
                </a:cubicBezTo>
                <a:lnTo>
                  <a:pt x="27248" y="37381"/>
                </a:lnTo>
                <a:cubicBezTo>
                  <a:pt x="27272" y="37170"/>
                  <a:pt x="27295" y="36937"/>
                  <a:pt x="27342" y="36703"/>
                </a:cubicBezTo>
                <a:close/>
                <a:moveTo>
                  <a:pt x="26314" y="37381"/>
                </a:moveTo>
                <a:cubicBezTo>
                  <a:pt x="26431" y="37451"/>
                  <a:pt x="26548" y="37521"/>
                  <a:pt x="26665" y="37567"/>
                </a:cubicBezTo>
                <a:lnTo>
                  <a:pt x="26665" y="37871"/>
                </a:lnTo>
                <a:lnTo>
                  <a:pt x="26338" y="37707"/>
                </a:lnTo>
                <a:cubicBezTo>
                  <a:pt x="26361" y="37661"/>
                  <a:pt x="26361" y="37614"/>
                  <a:pt x="26361" y="37567"/>
                </a:cubicBezTo>
                <a:cubicBezTo>
                  <a:pt x="26361" y="37521"/>
                  <a:pt x="26338" y="37451"/>
                  <a:pt x="26314" y="37381"/>
                </a:cubicBezTo>
                <a:close/>
                <a:moveTo>
                  <a:pt x="13146" y="0"/>
                </a:moveTo>
                <a:cubicBezTo>
                  <a:pt x="11115" y="0"/>
                  <a:pt x="9107" y="47"/>
                  <a:pt x="7099" y="164"/>
                </a:cubicBezTo>
                <a:cubicBezTo>
                  <a:pt x="6118" y="187"/>
                  <a:pt x="5161" y="257"/>
                  <a:pt x="4180" y="374"/>
                </a:cubicBezTo>
                <a:cubicBezTo>
                  <a:pt x="3877" y="420"/>
                  <a:pt x="3597" y="537"/>
                  <a:pt x="3363" y="701"/>
                </a:cubicBezTo>
                <a:lnTo>
                  <a:pt x="2149" y="701"/>
                </a:lnTo>
                <a:cubicBezTo>
                  <a:pt x="2056" y="701"/>
                  <a:pt x="1962" y="771"/>
                  <a:pt x="1939" y="864"/>
                </a:cubicBezTo>
                <a:cubicBezTo>
                  <a:pt x="1916" y="1004"/>
                  <a:pt x="1892" y="1121"/>
                  <a:pt x="1869" y="1261"/>
                </a:cubicBezTo>
                <a:cubicBezTo>
                  <a:pt x="1542" y="1681"/>
                  <a:pt x="1589" y="2312"/>
                  <a:pt x="1589" y="2802"/>
                </a:cubicBezTo>
                <a:lnTo>
                  <a:pt x="1589" y="3105"/>
                </a:lnTo>
                <a:cubicBezTo>
                  <a:pt x="1379" y="4553"/>
                  <a:pt x="1215" y="6001"/>
                  <a:pt x="1098" y="7472"/>
                </a:cubicBezTo>
                <a:cubicBezTo>
                  <a:pt x="982" y="8289"/>
                  <a:pt x="888" y="9106"/>
                  <a:pt x="795" y="9923"/>
                </a:cubicBezTo>
                <a:cubicBezTo>
                  <a:pt x="188" y="15363"/>
                  <a:pt x="1" y="20827"/>
                  <a:pt x="234" y="26290"/>
                </a:cubicBezTo>
                <a:cubicBezTo>
                  <a:pt x="211" y="26384"/>
                  <a:pt x="281" y="26454"/>
                  <a:pt x="351" y="26477"/>
                </a:cubicBezTo>
                <a:lnTo>
                  <a:pt x="1238" y="26617"/>
                </a:lnTo>
                <a:cubicBezTo>
                  <a:pt x="1355" y="27201"/>
                  <a:pt x="1589" y="27714"/>
                  <a:pt x="2079" y="27948"/>
                </a:cubicBezTo>
                <a:cubicBezTo>
                  <a:pt x="2359" y="28074"/>
                  <a:pt x="2707" y="28099"/>
                  <a:pt x="3046" y="28099"/>
                </a:cubicBezTo>
                <a:cubicBezTo>
                  <a:pt x="3272" y="28099"/>
                  <a:pt x="3494" y="28088"/>
                  <a:pt x="3690" y="28088"/>
                </a:cubicBezTo>
                <a:lnTo>
                  <a:pt x="5278" y="28111"/>
                </a:lnTo>
                <a:cubicBezTo>
                  <a:pt x="9480" y="28672"/>
                  <a:pt x="13706" y="29045"/>
                  <a:pt x="17956" y="29209"/>
                </a:cubicBezTo>
                <a:lnTo>
                  <a:pt x="18960" y="29349"/>
                </a:lnTo>
                <a:cubicBezTo>
                  <a:pt x="19123" y="30049"/>
                  <a:pt x="19357" y="30726"/>
                  <a:pt x="19637" y="31380"/>
                </a:cubicBezTo>
                <a:cubicBezTo>
                  <a:pt x="20057" y="34252"/>
                  <a:pt x="22555" y="36423"/>
                  <a:pt x="25194" y="37894"/>
                </a:cubicBezTo>
                <a:cubicBezTo>
                  <a:pt x="25964" y="38361"/>
                  <a:pt x="26758" y="38735"/>
                  <a:pt x="27575" y="39038"/>
                </a:cubicBezTo>
                <a:cubicBezTo>
                  <a:pt x="27602" y="39048"/>
                  <a:pt x="27627" y="39052"/>
                  <a:pt x="27650" y="39052"/>
                </a:cubicBezTo>
                <a:cubicBezTo>
                  <a:pt x="27848" y="39052"/>
                  <a:pt x="27901" y="38725"/>
                  <a:pt x="27692" y="38641"/>
                </a:cubicBezTo>
                <a:cubicBezTo>
                  <a:pt x="27505" y="38571"/>
                  <a:pt x="27342" y="38501"/>
                  <a:pt x="27178" y="38408"/>
                </a:cubicBezTo>
                <a:cubicBezTo>
                  <a:pt x="27225" y="38361"/>
                  <a:pt x="27272" y="38291"/>
                  <a:pt x="27248" y="38221"/>
                </a:cubicBezTo>
                <a:cubicBezTo>
                  <a:pt x="27225" y="38128"/>
                  <a:pt x="27202" y="38034"/>
                  <a:pt x="27178" y="37964"/>
                </a:cubicBezTo>
                <a:cubicBezTo>
                  <a:pt x="27155" y="37871"/>
                  <a:pt x="27178" y="37871"/>
                  <a:pt x="27178" y="37801"/>
                </a:cubicBezTo>
                <a:cubicBezTo>
                  <a:pt x="27388" y="37918"/>
                  <a:pt x="27622" y="38011"/>
                  <a:pt x="27855" y="38104"/>
                </a:cubicBezTo>
                <a:cubicBezTo>
                  <a:pt x="27879" y="38113"/>
                  <a:pt x="27901" y="38117"/>
                  <a:pt x="27922" y="38117"/>
                </a:cubicBezTo>
                <a:cubicBezTo>
                  <a:pt x="28068" y="38117"/>
                  <a:pt x="28150" y="37923"/>
                  <a:pt x="28089" y="37801"/>
                </a:cubicBezTo>
                <a:cubicBezTo>
                  <a:pt x="27785" y="37077"/>
                  <a:pt x="27598" y="36283"/>
                  <a:pt x="27598" y="35489"/>
                </a:cubicBezTo>
                <a:cubicBezTo>
                  <a:pt x="27739" y="34882"/>
                  <a:pt x="27949" y="34299"/>
                  <a:pt x="28182" y="33715"/>
                </a:cubicBezTo>
                <a:cubicBezTo>
                  <a:pt x="29093" y="32010"/>
                  <a:pt x="30470" y="30493"/>
                  <a:pt x="31801" y="29139"/>
                </a:cubicBezTo>
                <a:lnTo>
                  <a:pt x="41771" y="29092"/>
                </a:lnTo>
                <a:lnTo>
                  <a:pt x="44572" y="29092"/>
                </a:lnTo>
                <a:cubicBezTo>
                  <a:pt x="44875" y="29092"/>
                  <a:pt x="45272" y="29136"/>
                  <a:pt x="45659" y="29136"/>
                </a:cubicBezTo>
                <a:cubicBezTo>
                  <a:pt x="46018" y="29136"/>
                  <a:pt x="46369" y="29098"/>
                  <a:pt x="46627" y="28952"/>
                </a:cubicBezTo>
                <a:cubicBezTo>
                  <a:pt x="46674" y="28928"/>
                  <a:pt x="46697" y="28905"/>
                  <a:pt x="46721" y="28882"/>
                </a:cubicBezTo>
                <a:cubicBezTo>
                  <a:pt x="46814" y="28882"/>
                  <a:pt x="46884" y="28812"/>
                  <a:pt x="46907" y="28718"/>
                </a:cubicBezTo>
                <a:lnTo>
                  <a:pt x="46907" y="28672"/>
                </a:lnTo>
                <a:cubicBezTo>
                  <a:pt x="46977" y="28555"/>
                  <a:pt x="47024" y="28438"/>
                  <a:pt x="47047" y="28321"/>
                </a:cubicBezTo>
                <a:lnTo>
                  <a:pt x="47561" y="28298"/>
                </a:lnTo>
                <a:cubicBezTo>
                  <a:pt x="47678" y="28275"/>
                  <a:pt x="47771" y="28181"/>
                  <a:pt x="47795" y="28065"/>
                </a:cubicBezTo>
                <a:cubicBezTo>
                  <a:pt x="48332" y="23161"/>
                  <a:pt x="48635" y="18212"/>
                  <a:pt x="48728" y="13262"/>
                </a:cubicBezTo>
                <a:cubicBezTo>
                  <a:pt x="48752" y="12094"/>
                  <a:pt x="48752" y="10927"/>
                  <a:pt x="48752" y="9783"/>
                </a:cubicBezTo>
                <a:cubicBezTo>
                  <a:pt x="48915" y="6888"/>
                  <a:pt x="49032" y="4016"/>
                  <a:pt x="49079" y="1144"/>
                </a:cubicBezTo>
                <a:cubicBezTo>
                  <a:pt x="49102" y="1027"/>
                  <a:pt x="49009" y="934"/>
                  <a:pt x="48892" y="911"/>
                </a:cubicBezTo>
                <a:lnTo>
                  <a:pt x="48308" y="864"/>
                </a:lnTo>
                <a:cubicBezTo>
                  <a:pt x="48215" y="724"/>
                  <a:pt x="48051" y="607"/>
                  <a:pt x="47888" y="537"/>
                </a:cubicBezTo>
                <a:cubicBezTo>
                  <a:pt x="47603" y="418"/>
                  <a:pt x="47260" y="381"/>
                  <a:pt x="46903" y="381"/>
                </a:cubicBezTo>
                <a:cubicBezTo>
                  <a:pt x="46354" y="381"/>
                  <a:pt x="45772" y="467"/>
                  <a:pt x="45320" y="467"/>
                </a:cubicBezTo>
                <a:lnTo>
                  <a:pt x="41327" y="490"/>
                </a:lnTo>
                <a:lnTo>
                  <a:pt x="33949" y="560"/>
                </a:lnTo>
                <a:lnTo>
                  <a:pt x="25707" y="607"/>
                </a:lnTo>
                <a:lnTo>
                  <a:pt x="25334" y="584"/>
                </a:lnTo>
                <a:cubicBezTo>
                  <a:pt x="21271" y="210"/>
                  <a:pt x="17209" y="0"/>
                  <a:pt x="131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58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1014808" y="546811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5359886" y="608765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633890" y="1111818"/>
            <a:ext cx="5919310" cy="948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/>
              <a:t> </a:t>
            </a:r>
            <a:r>
              <a:rPr lang="es-ES" sz="1800" dirty="0" smtClean="0"/>
              <a:t>Lee nuevamente el poema </a:t>
            </a:r>
            <a:r>
              <a:rPr lang="es-ES" sz="1800" dirty="0">
                <a:solidFill>
                  <a:srgbClr val="040404"/>
                </a:solidFill>
              </a:rPr>
              <a:t>“¿En dónde tejemos la ronda?” </a:t>
            </a:r>
            <a:r>
              <a:rPr lang="es-ES" sz="1800" dirty="0" smtClean="0"/>
              <a:t>y completa en tu cuaderno la siguiente ficha de análisis del poema:</a:t>
            </a:r>
          </a:p>
          <a:p>
            <a:pPr marL="114300" indent="0" algn="l"/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68" y="360249"/>
            <a:ext cx="1770370" cy="1210355"/>
          </a:xfrm>
          <a:prstGeom prst="rect">
            <a:avLst/>
          </a:prstGeom>
        </p:spPr>
      </p:pic>
      <p:sp>
        <p:nvSpPr>
          <p:cNvPr id="21" name="Google Shape;719;p33"/>
          <p:cNvSpPr txBox="1">
            <a:spLocks noGrp="1"/>
          </p:cNvSpPr>
          <p:nvPr>
            <p:ph type="subTitle" idx="1"/>
          </p:nvPr>
        </p:nvSpPr>
        <p:spPr>
          <a:xfrm flipH="1">
            <a:off x="2744391" y="1777928"/>
            <a:ext cx="4625278" cy="2400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u="sng" dirty="0" smtClean="0">
                <a:solidFill>
                  <a:schemeClr val="dk1"/>
                </a:solidFill>
              </a:rPr>
              <a:t>FICHA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>
                <a:solidFill>
                  <a:schemeClr val="dk1"/>
                </a:solidFill>
              </a:rPr>
              <a:t>Título: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Autor:</a:t>
            </a:r>
            <a:endParaRPr lang="es-ES" sz="18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Tipo de texto: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Cantidad de estrofas: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Cantidad total de versos: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smtClean="0"/>
              <a:t>Palabras que riman: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22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1014808" y="546811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5359886" y="608765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633890" y="1111818"/>
            <a:ext cx="5919310" cy="948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/>
              <a:t> </a:t>
            </a:r>
            <a:r>
              <a:rPr lang="es-ES" sz="1800" dirty="0" smtClean="0"/>
              <a:t>Lee nuevamente el poema </a:t>
            </a:r>
            <a:r>
              <a:rPr lang="es-ES" sz="1800" dirty="0">
                <a:solidFill>
                  <a:srgbClr val="040404"/>
                </a:solidFill>
              </a:rPr>
              <a:t>“¿En dónde tejemos la </a:t>
            </a:r>
            <a:r>
              <a:rPr lang="es-ES" sz="1800" dirty="0" smtClean="0">
                <a:solidFill>
                  <a:srgbClr val="040404"/>
                </a:solidFill>
              </a:rPr>
              <a:t>ronda y escribe los siguientes versos en tu cuaderno.</a:t>
            </a:r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68" y="360249"/>
            <a:ext cx="1770370" cy="1210355"/>
          </a:xfrm>
          <a:prstGeom prst="rect">
            <a:avLst/>
          </a:prstGeom>
        </p:spPr>
      </p:pic>
      <p:sp>
        <p:nvSpPr>
          <p:cNvPr id="21" name="Google Shape;719;p33"/>
          <p:cNvSpPr txBox="1">
            <a:spLocks noGrp="1"/>
          </p:cNvSpPr>
          <p:nvPr>
            <p:ph type="subTitle" idx="1"/>
          </p:nvPr>
        </p:nvSpPr>
        <p:spPr>
          <a:xfrm flipH="1">
            <a:off x="1513113" y="2060712"/>
            <a:ext cx="5551714" cy="2400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s-ES" sz="2000" dirty="0" smtClean="0"/>
              <a:t>El tercer verso de la primera estrofa es…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-ES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s-ES" sz="2000" dirty="0" smtClean="0"/>
              <a:t>El segundo verso de la segunda estrofa es…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s-ES" sz="2000" dirty="0"/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s-ES" sz="2000" dirty="0" smtClean="0"/>
              <a:t>El cuarto verso de la tercera estrofa es…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arenR" startAt="3"/>
            </a:pPr>
            <a:endParaRPr lang="es-ES" sz="2000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arenR" startAt="3"/>
            </a:pPr>
            <a:r>
              <a:rPr lang="es-ES" sz="2000" dirty="0" smtClean="0"/>
              <a:t> El primer verso de la cuarta estrofa es…</a:t>
            </a: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>
            <a:off x="1559378" y="2091356"/>
            <a:ext cx="2112500" cy="551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contenido</a:t>
            </a:r>
            <a:endParaRPr sz="2800"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title" idx="2"/>
          </p:nvPr>
        </p:nvSpPr>
        <p:spPr>
          <a:xfrm rot="214248">
            <a:off x="3986900" y="1660152"/>
            <a:ext cx="2520307" cy="905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Tipos de textos poéticos</a:t>
            </a:r>
            <a:endParaRPr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84">
            <a:off x="4251693" y="3109659"/>
            <a:ext cx="1990725" cy="10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1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1491343" y="331366"/>
            <a:ext cx="736213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ara conocer…</a:t>
            </a:r>
            <a:endParaRPr dirty="0"/>
          </a:p>
        </p:txBody>
      </p:sp>
      <p:grpSp>
        <p:nvGrpSpPr>
          <p:cNvPr id="4" name="Google Shape;2488;p66"/>
          <p:cNvGrpSpPr/>
          <p:nvPr/>
        </p:nvGrpSpPr>
        <p:grpSpPr>
          <a:xfrm rot="823961">
            <a:off x="8266888" y="71204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5122" name="Picture 2" descr="El acros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49" y="801330"/>
            <a:ext cx="7046787" cy="39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6" name="Rectángulo 15"/>
          <p:cNvSpPr/>
          <p:nvPr/>
        </p:nvSpPr>
        <p:spPr>
          <a:xfrm rot="21115088">
            <a:off x="1050955" y="666271"/>
            <a:ext cx="2275597" cy="15365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>
                <a:solidFill>
                  <a:srgbClr val="040404"/>
                </a:solidFill>
              </a:rPr>
              <a:t>Aparte de los poemas existes otros ejemplos que tienen otra forma de escritura.</a:t>
            </a:r>
            <a:r>
              <a:rPr lang="es-ES">
                <a:solidFill>
                  <a:srgbClr val="FFFFFF"/>
                </a:solidFill>
              </a:rPr>
              <a:t> </a:t>
            </a:r>
            <a:endParaRPr lang="es-C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750181" y="269752"/>
            <a:ext cx="736213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Ejemplos</a:t>
            </a:r>
            <a:endParaRPr dirty="0"/>
          </a:p>
        </p:txBody>
      </p:sp>
      <p:grpSp>
        <p:nvGrpSpPr>
          <p:cNvPr id="4" name="Google Shape;2488;p66"/>
          <p:cNvGrpSpPr/>
          <p:nvPr/>
        </p:nvGrpSpPr>
        <p:grpSpPr>
          <a:xfrm rot="823961">
            <a:off x="6801218" y="126843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6146" name="Picture 2" descr="El bar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96" y="1118019"/>
            <a:ext cx="2971800" cy="34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er.jpg (400×574) (con imágenes) | Acrosticos, Cuentos infantile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39" y="876510"/>
            <a:ext cx="2969245" cy="40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2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ejemplos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068484"/>
            <a:ext cx="5638800" cy="36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ejemplos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7170" name="Picture 2" descr="CUARTO LITERARIO: CALIGRAMAS DE PRIMAV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414306"/>
            <a:ext cx="7787821" cy="292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7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ejemplos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72" y="1116307"/>
            <a:ext cx="4589008" cy="35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0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-653" y="101695"/>
            <a:ext cx="2754107" cy="2371010"/>
            <a:chOff x="799900" y="238125"/>
            <a:chExt cx="5991850" cy="5219875"/>
          </a:xfrm>
        </p:grpSpPr>
        <p:sp>
          <p:nvSpPr>
            <p:cNvPr id="726" name="Google Shape;726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180141" y="512545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 toca </a:t>
            </a:r>
            <a:br>
              <a:rPr lang="en" dirty="0" smtClean="0"/>
            </a:br>
            <a:r>
              <a:rPr lang="en" dirty="0" smtClean="0"/>
              <a:t>a ti!</a:t>
            </a:r>
            <a:endParaRPr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2683592" y="1389363"/>
            <a:ext cx="5718881" cy="14245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smtClean="0"/>
              <a:t>Comenta con otros: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smtClean="0"/>
              <a:t> </a:t>
            </a:r>
            <a:r>
              <a:rPr lang="es-ES" sz="2000" b="1" dirty="0" smtClean="0"/>
              <a:t>¿Cuál te gustó más y por qué?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 smtClean="0"/>
              <a:t>Ahora elige un modelo, el que más te gustó y cópialo en tu cuaderno o también puedes crear uno nuevo siguiendo uno de los modelos mostrados.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117728" y="-70604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6696">
            <a:off x="263431" y="2814119"/>
            <a:ext cx="1954056" cy="17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725;p34"/>
          <p:cNvGrpSpPr/>
          <p:nvPr/>
        </p:nvGrpSpPr>
        <p:grpSpPr>
          <a:xfrm rot="-262775">
            <a:off x="-12590" y="341361"/>
            <a:ext cx="2389657" cy="2007740"/>
            <a:chOff x="749732" y="-87782"/>
            <a:chExt cx="6042018" cy="5545782"/>
          </a:xfrm>
        </p:grpSpPr>
        <p:sp>
          <p:nvSpPr>
            <p:cNvPr id="22" name="Google Shape;726;p34"/>
            <p:cNvSpPr/>
            <p:nvPr/>
          </p:nvSpPr>
          <p:spPr>
            <a:xfrm>
              <a:off x="749732" y="-87782"/>
              <a:ext cx="5991850" cy="5219874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32"/>
          <p:cNvSpPr txBox="1">
            <a:spLocks noGrp="1"/>
          </p:cNvSpPr>
          <p:nvPr>
            <p:ph type="subTitle" idx="1"/>
          </p:nvPr>
        </p:nvSpPr>
        <p:spPr>
          <a:xfrm rot="1327">
            <a:off x="2162744" y="1763850"/>
            <a:ext cx="5514640" cy="11118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 smtClean="0">
                <a:solidFill>
                  <a:schemeClr val="accent1">
                    <a:lumMod val="75000"/>
                  </a:schemeClr>
                </a:solidFill>
              </a:rPr>
              <a:t>Indicaciones</a:t>
            </a:r>
            <a:r>
              <a:rPr lang="en" sz="2400" dirty="0" smtClean="0"/>
              <a:t>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 smtClean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 smtClean="0"/>
              <a:t>Las actividades que se realizarán están contempladas en la Unidad 2 de la asignatura.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 smtClean="0"/>
              <a:t>Las actividades que se solicitan a continuación serán trabajadas con el texto de estudio.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600" dirty="0" smtClean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 smtClean="0"/>
              <a:t>En algunas actividades se solicitará la respuesta en el cuaderno para un tema de espacio. </a:t>
            </a:r>
            <a:r>
              <a:rPr lang="es-CL" sz="1600" dirty="0" smtClean="0"/>
              <a:t>S</a:t>
            </a:r>
            <a:r>
              <a:rPr lang="en" sz="1600" dirty="0" smtClean="0"/>
              <a:t>i es así, se explicará en la actividad.</a:t>
            </a:r>
            <a:endParaRPr sz="1600" dirty="0"/>
          </a:p>
        </p:txBody>
      </p:sp>
      <p:sp>
        <p:nvSpPr>
          <p:cNvPr id="706" name="Google Shape;706;p32"/>
          <p:cNvSpPr/>
          <p:nvPr/>
        </p:nvSpPr>
        <p:spPr>
          <a:xfrm rot="5920567">
            <a:off x="7640148" y="284064"/>
            <a:ext cx="295463" cy="760102"/>
          </a:xfrm>
          <a:custGeom>
            <a:avLst/>
            <a:gdLst/>
            <a:ahLst/>
            <a:cxnLst/>
            <a:rect l="l" t="t" r="r" b="b"/>
            <a:pathLst>
              <a:path w="45249" h="87700" extrusionOk="0">
                <a:moveTo>
                  <a:pt x="676" y="1"/>
                </a:moveTo>
                <a:lnTo>
                  <a:pt x="193" y="290"/>
                </a:lnTo>
                <a:lnTo>
                  <a:pt x="1" y="387"/>
                </a:lnTo>
                <a:lnTo>
                  <a:pt x="3088" y="82489"/>
                </a:lnTo>
                <a:lnTo>
                  <a:pt x="3667" y="82972"/>
                </a:lnTo>
                <a:lnTo>
                  <a:pt x="4149" y="82586"/>
                </a:lnTo>
                <a:lnTo>
                  <a:pt x="4631" y="82296"/>
                </a:lnTo>
                <a:lnTo>
                  <a:pt x="5114" y="82682"/>
                </a:lnTo>
                <a:lnTo>
                  <a:pt x="5693" y="83165"/>
                </a:lnTo>
                <a:lnTo>
                  <a:pt x="6175" y="82875"/>
                </a:lnTo>
                <a:lnTo>
                  <a:pt x="6657" y="82489"/>
                </a:lnTo>
                <a:lnTo>
                  <a:pt x="7236" y="82972"/>
                </a:lnTo>
                <a:lnTo>
                  <a:pt x="7719" y="83358"/>
                </a:lnTo>
                <a:lnTo>
                  <a:pt x="8201" y="83068"/>
                </a:lnTo>
                <a:lnTo>
                  <a:pt x="8683" y="82779"/>
                </a:lnTo>
                <a:lnTo>
                  <a:pt x="9262" y="83165"/>
                </a:lnTo>
                <a:lnTo>
                  <a:pt x="9745" y="83647"/>
                </a:lnTo>
                <a:lnTo>
                  <a:pt x="10227" y="83358"/>
                </a:lnTo>
                <a:lnTo>
                  <a:pt x="10806" y="82972"/>
                </a:lnTo>
                <a:lnTo>
                  <a:pt x="11288" y="83454"/>
                </a:lnTo>
                <a:lnTo>
                  <a:pt x="11771" y="83840"/>
                </a:lnTo>
                <a:lnTo>
                  <a:pt x="11867" y="83840"/>
                </a:lnTo>
                <a:lnTo>
                  <a:pt x="12350" y="83550"/>
                </a:lnTo>
                <a:lnTo>
                  <a:pt x="12832" y="83261"/>
                </a:lnTo>
                <a:lnTo>
                  <a:pt x="13314" y="83647"/>
                </a:lnTo>
                <a:lnTo>
                  <a:pt x="13797" y="84129"/>
                </a:lnTo>
                <a:lnTo>
                  <a:pt x="13893" y="84129"/>
                </a:lnTo>
                <a:lnTo>
                  <a:pt x="14376" y="83743"/>
                </a:lnTo>
                <a:lnTo>
                  <a:pt x="14858" y="83454"/>
                </a:lnTo>
                <a:lnTo>
                  <a:pt x="15340" y="83936"/>
                </a:lnTo>
                <a:lnTo>
                  <a:pt x="15919" y="84322"/>
                </a:lnTo>
                <a:lnTo>
                  <a:pt x="16402" y="84033"/>
                </a:lnTo>
                <a:lnTo>
                  <a:pt x="16884" y="83743"/>
                </a:lnTo>
                <a:lnTo>
                  <a:pt x="17366" y="84129"/>
                </a:lnTo>
                <a:lnTo>
                  <a:pt x="17945" y="84612"/>
                </a:lnTo>
                <a:lnTo>
                  <a:pt x="18428" y="84226"/>
                </a:lnTo>
                <a:lnTo>
                  <a:pt x="18910" y="83936"/>
                </a:lnTo>
                <a:lnTo>
                  <a:pt x="19392" y="84322"/>
                </a:lnTo>
                <a:lnTo>
                  <a:pt x="19971" y="84805"/>
                </a:lnTo>
                <a:lnTo>
                  <a:pt x="20454" y="84515"/>
                </a:lnTo>
                <a:lnTo>
                  <a:pt x="20936" y="84226"/>
                </a:lnTo>
                <a:lnTo>
                  <a:pt x="21515" y="84612"/>
                </a:lnTo>
                <a:lnTo>
                  <a:pt x="21997" y="85094"/>
                </a:lnTo>
                <a:lnTo>
                  <a:pt x="22480" y="84708"/>
                </a:lnTo>
                <a:lnTo>
                  <a:pt x="22962" y="84419"/>
                </a:lnTo>
                <a:lnTo>
                  <a:pt x="23541" y="84901"/>
                </a:lnTo>
                <a:lnTo>
                  <a:pt x="24023" y="85287"/>
                </a:lnTo>
                <a:lnTo>
                  <a:pt x="24120" y="85287"/>
                </a:lnTo>
                <a:lnTo>
                  <a:pt x="24602" y="84998"/>
                </a:lnTo>
                <a:lnTo>
                  <a:pt x="25085" y="84612"/>
                </a:lnTo>
                <a:lnTo>
                  <a:pt x="25567" y="85094"/>
                </a:lnTo>
                <a:lnTo>
                  <a:pt x="26049" y="85576"/>
                </a:lnTo>
                <a:lnTo>
                  <a:pt x="26146" y="85576"/>
                </a:lnTo>
                <a:lnTo>
                  <a:pt x="26628" y="85191"/>
                </a:lnTo>
                <a:lnTo>
                  <a:pt x="27111" y="84901"/>
                </a:lnTo>
                <a:lnTo>
                  <a:pt x="27593" y="85287"/>
                </a:lnTo>
                <a:lnTo>
                  <a:pt x="28075" y="85769"/>
                </a:lnTo>
                <a:lnTo>
                  <a:pt x="28172" y="85769"/>
                </a:lnTo>
                <a:lnTo>
                  <a:pt x="28654" y="85480"/>
                </a:lnTo>
                <a:lnTo>
                  <a:pt x="29137" y="85094"/>
                </a:lnTo>
                <a:lnTo>
                  <a:pt x="29619" y="85576"/>
                </a:lnTo>
                <a:lnTo>
                  <a:pt x="30198" y="85962"/>
                </a:lnTo>
                <a:lnTo>
                  <a:pt x="30680" y="85673"/>
                </a:lnTo>
                <a:lnTo>
                  <a:pt x="31163" y="85384"/>
                </a:lnTo>
                <a:lnTo>
                  <a:pt x="31645" y="85769"/>
                </a:lnTo>
                <a:lnTo>
                  <a:pt x="32224" y="86252"/>
                </a:lnTo>
                <a:lnTo>
                  <a:pt x="32706" y="85962"/>
                </a:lnTo>
                <a:lnTo>
                  <a:pt x="33189" y="85576"/>
                </a:lnTo>
                <a:lnTo>
                  <a:pt x="33768" y="86059"/>
                </a:lnTo>
                <a:lnTo>
                  <a:pt x="34250" y="86445"/>
                </a:lnTo>
                <a:lnTo>
                  <a:pt x="34732" y="86155"/>
                </a:lnTo>
                <a:lnTo>
                  <a:pt x="35215" y="85866"/>
                </a:lnTo>
                <a:lnTo>
                  <a:pt x="35794" y="86252"/>
                </a:lnTo>
                <a:lnTo>
                  <a:pt x="36276" y="86734"/>
                </a:lnTo>
                <a:lnTo>
                  <a:pt x="36855" y="86445"/>
                </a:lnTo>
                <a:lnTo>
                  <a:pt x="37337" y="86059"/>
                </a:lnTo>
                <a:lnTo>
                  <a:pt x="37820" y="86541"/>
                </a:lnTo>
                <a:lnTo>
                  <a:pt x="38302" y="86927"/>
                </a:lnTo>
                <a:lnTo>
                  <a:pt x="38398" y="86927"/>
                </a:lnTo>
                <a:lnTo>
                  <a:pt x="38881" y="86638"/>
                </a:lnTo>
                <a:lnTo>
                  <a:pt x="39363" y="86348"/>
                </a:lnTo>
                <a:lnTo>
                  <a:pt x="39846" y="86734"/>
                </a:lnTo>
                <a:lnTo>
                  <a:pt x="40328" y="87217"/>
                </a:lnTo>
                <a:lnTo>
                  <a:pt x="40424" y="87217"/>
                </a:lnTo>
                <a:lnTo>
                  <a:pt x="40907" y="86831"/>
                </a:lnTo>
                <a:lnTo>
                  <a:pt x="41389" y="86541"/>
                </a:lnTo>
                <a:lnTo>
                  <a:pt x="41872" y="87024"/>
                </a:lnTo>
                <a:lnTo>
                  <a:pt x="42450" y="87410"/>
                </a:lnTo>
                <a:lnTo>
                  <a:pt x="42933" y="87120"/>
                </a:lnTo>
                <a:lnTo>
                  <a:pt x="43415" y="86734"/>
                </a:lnTo>
                <a:lnTo>
                  <a:pt x="43898" y="87217"/>
                </a:lnTo>
                <a:lnTo>
                  <a:pt x="44477" y="87603"/>
                </a:lnTo>
                <a:lnTo>
                  <a:pt x="44477" y="87699"/>
                </a:lnTo>
                <a:lnTo>
                  <a:pt x="44959" y="87313"/>
                </a:lnTo>
                <a:lnTo>
                  <a:pt x="45248" y="87120"/>
                </a:lnTo>
                <a:lnTo>
                  <a:pt x="42258" y="5403"/>
                </a:lnTo>
                <a:lnTo>
                  <a:pt x="41968" y="5210"/>
                </a:lnTo>
                <a:lnTo>
                  <a:pt x="41486" y="4728"/>
                </a:lnTo>
                <a:lnTo>
                  <a:pt x="41003" y="5017"/>
                </a:lnTo>
                <a:lnTo>
                  <a:pt x="40521" y="5403"/>
                </a:lnTo>
                <a:lnTo>
                  <a:pt x="39942" y="4921"/>
                </a:lnTo>
                <a:lnTo>
                  <a:pt x="39460" y="4535"/>
                </a:lnTo>
                <a:lnTo>
                  <a:pt x="38977" y="4824"/>
                </a:lnTo>
                <a:lnTo>
                  <a:pt x="38398" y="5114"/>
                </a:lnTo>
                <a:lnTo>
                  <a:pt x="37916" y="4728"/>
                </a:lnTo>
                <a:lnTo>
                  <a:pt x="37434" y="4246"/>
                </a:lnTo>
                <a:lnTo>
                  <a:pt x="37337" y="4246"/>
                </a:lnTo>
                <a:lnTo>
                  <a:pt x="36855" y="4632"/>
                </a:lnTo>
                <a:lnTo>
                  <a:pt x="36372" y="4921"/>
                </a:lnTo>
                <a:lnTo>
                  <a:pt x="35890" y="4439"/>
                </a:lnTo>
                <a:lnTo>
                  <a:pt x="35408" y="4053"/>
                </a:lnTo>
                <a:lnTo>
                  <a:pt x="35311" y="4053"/>
                </a:lnTo>
                <a:lnTo>
                  <a:pt x="34829" y="4342"/>
                </a:lnTo>
                <a:lnTo>
                  <a:pt x="34346" y="4632"/>
                </a:lnTo>
                <a:lnTo>
                  <a:pt x="33864" y="4246"/>
                </a:lnTo>
                <a:lnTo>
                  <a:pt x="33382" y="3763"/>
                </a:lnTo>
                <a:lnTo>
                  <a:pt x="33285" y="3763"/>
                </a:lnTo>
                <a:lnTo>
                  <a:pt x="32803" y="4149"/>
                </a:lnTo>
                <a:lnTo>
                  <a:pt x="32320" y="4439"/>
                </a:lnTo>
                <a:lnTo>
                  <a:pt x="31838" y="3956"/>
                </a:lnTo>
                <a:lnTo>
                  <a:pt x="31259" y="3570"/>
                </a:lnTo>
                <a:lnTo>
                  <a:pt x="30777" y="3860"/>
                </a:lnTo>
                <a:lnTo>
                  <a:pt x="30294" y="4149"/>
                </a:lnTo>
                <a:lnTo>
                  <a:pt x="29812" y="3763"/>
                </a:lnTo>
                <a:lnTo>
                  <a:pt x="29233" y="3281"/>
                </a:lnTo>
                <a:lnTo>
                  <a:pt x="28751" y="3667"/>
                </a:lnTo>
                <a:lnTo>
                  <a:pt x="28268" y="3956"/>
                </a:lnTo>
                <a:lnTo>
                  <a:pt x="27689" y="3474"/>
                </a:lnTo>
                <a:lnTo>
                  <a:pt x="27207" y="3088"/>
                </a:lnTo>
                <a:lnTo>
                  <a:pt x="26725" y="3377"/>
                </a:lnTo>
                <a:lnTo>
                  <a:pt x="26242" y="3763"/>
                </a:lnTo>
                <a:lnTo>
                  <a:pt x="25663" y="3281"/>
                </a:lnTo>
                <a:lnTo>
                  <a:pt x="25181" y="2895"/>
                </a:lnTo>
                <a:lnTo>
                  <a:pt x="25085" y="2798"/>
                </a:lnTo>
                <a:lnTo>
                  <a:pt x="24602" y="3184"/>
                </a:lnTo>
                <a:lnTo>
                  <a:pt x="24120" y="3474"/>
                </a:lnTo>
                <a:lnTo>
                  <a:pt x="23637" y="3088"/>
                </a:lnTo>
                <a:lnTo>
                  <a:pt x="23155" y="2605"/>
                </a:lnTo>
                <a:lnTo>
                  <a:pt x="23059" y="2605"/>
                </a:lnTo>
                <a:lnTo>
                  <a:pt x="22576" y="2895"/>
                </a:lnTo>
                <a:lnTo>
                  <a:pt x="22094" y="3281"/>
                </a:lnTo>
                <a:lnTo>
                  <a:pt x="21611" y="2798"/>
                </a:lnTo>
                <a:lnTo>
                  <a:pt x="21129" y="2413"/>
                </a:lnTo>
                <a:lnTo>
                  <a:pt x="21033" y="2413"/>
                </a:lnTo>
                <a:lnTo>
                  <a:pt x="20550" y="2702"/>
                </a:lnTo>
                <a:lnTo>
                  <a:pt x="20068" y="2991"/>
                </a:lnTo>
                <a:lnTo>
                  <a:pt x="19585" y="2605"/>
                </a:lnTo>
                <a:lnTo>
                  <a:pt x="19007" y="2123"/>
                </a:lnTo>
                <a:lnTo>
                  <a:pt x="18524" y="2413"/>
                </a:lnTo>
                <a:lnTo>
                  <a:pt x="18042" y="2798"/>
                </a:lnTo>
                <a:lnTo>
                  <a:pt x="17559" y="2316"/>
                </a:lnTo>
                <a:lnTo>
                  <a:pt x="16981" y="1930"/>
                </a:lnTo>
                <a:lnTo>
                  <a:pt x="16498" y="2220"/>
                </a:lnTo>
                <a:lnTo>
                  <a:pt x="16016" y="2509"/>
                </a:lnTo>
                <a:lnTo>
                  <a:pt x="15437" y="2123"/>
                </a:lnTo>
                <a:lnTo>
                  <a:pt x="14955" y="1641"/>
                </a:lnTo>
                <a:lnTo>
                  <a:pt x="14472" y="2027"/>
                </a:lnTo>
                <a:lnTo>
                  <a:pt x="13990" y="2316"/>
                </a:lnTo>
                <a:lnTo>
                  <a:pt x="13411" y="1834"/>
                </a:lnTo>
                <a:lnTo>
                  <a:pt x="12928" y="1448"/>
                </a:lnTo>
                <a:lnTo>
                  <a:pt x="12350" y="1737"/>
                </a:lnTo>
                <a:lnTo>
                  <a:pt x="11867" y="2027"/>
                </a:lnTo>
                <a:lnTo>
                  <a:pt x="11385" y="1641"/>
                </a:lnTo>
                <a:lnTo>
                  <a:pt x="10902" y="1158"/>
                </a:lnTo>
                <a:lnTo>
                  <a:pt x="10806" y="1158"/>
                </a:lnTo>
                <a:lnTo>
                  <a:pt x="10324" y="1448"/>
                </a:lnTo>
                <a:lnTo>
                  <a:pt x="9841" y="1834"/>
                </a:lnTo>
                <a:lnTo>
                  <a:pt x="9359" y="1351"/>
                </a:lnTo>
                <a:lnTo>
                  <a:pt x="8876" y="965"/>
                </a:lnTo>
                <a:lnTo>
                  <a:pt x="8780" y="965"/>
                </a:lnTo>
                <a:lnTo>
                  <a:pt x="8298" y="1255"/>
                </a:lnTo>
                <a:lnTo>
                  <a:pt x="7815" y="1544"/>
                </a:lnTo>
                <a:lnTo>
                  <a:pt x="7333" y="1158"/>
                </a:lnTo>
                <a:lnTo>
                  <a:pt x="6754" y="676"/>
                </a:lnTo>
                <a:lnTo>
                  <a:pt x="6272" y="1062"/>
                </a:lnTo>
                <a:lnTo>
                  <a:pt x="5789" y="1351"/>
                </a:lnTo>
                <a:lnTo>
                  <a:pt x="5307" y="869"/>
                </a:lnTo>
                <a:lnTo>
                  <a:pt x="4728" y="483"/>
                </a:lnTo>
                <a:lnTo>
                  <a:pt x="4246" y="772"/>
                </a:lnTo>
                <a:lnTo>
                  <a:pt x="3763" y="1158"/>
                </a:lnTo>
                <a:lnTo>
                  <a:pt x="3184" y="676"/>
                </a:lnTo>
                <a:lnTo>
                  <a:pt x="2702" y="290"/>
                </a:lnTo>
                <a:lnTo>
                  <a:pt x="2702" y="194"/>
                </a:lnTo>
                <a:lnTo>
                  <a:pt x="2220" y="579"/>
                </a:lnTo>
                <a:lnTo>
                  <a:pt x="1737" y="869"/>
                </a:lnTo>
                <a:lnTo>
                  <a:pt x="1158" y="483"/>
                </a:lnTo>
                <a:lnTo>
                  <a:pt x="676" y="1"/>
                </a:lnTo>
                <a:close/>
              </a:path>
            </a:pathLst>
          </a:custGeom>
          <a:solidFill>
            <a:srgbClr val="FFFFFF">
              <a:alpha val="6927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87187" y="935600"/>
            <a:ext cx="970549" cy="916227"/>
          </a:xfrm>
          <a:custGeom>
            <a:avLst/>
            <a:gdLst/>
            <a:ahLst/>
            <a:cxnLst/>
            <a:rect l="l" t="t" r="r" b="b"/>
            <a:pathLst>
              <a:path w="65445" h="61782" extrusionOk="0">
                <a:moveTo>
                  <a:pt x="33201" y="1250"/>
                </a:moveTo>
                <a:lnTo>
                  <a:pt x="33808" y="2605"/>
                </a:lnTo>
                <a:cubicBezTo>
                  <a:pt x="33552" y="2301"/>
                  <a:pt x="33271" y="1974"/>
                  <a:pt x="32968" y="1671"/>
                </a:cubicBezTo>
                <a:lnTo>
                  <a:pt x="33201" y="1250"/>
                </a:lnTo>
                <a:close/>
                <a:moveTo>
                  <a:pt x="34205" y="2651"/>
                </a:moveTo>
                <a:lnTo>
                  <a:pt x="34205" y="2651"/>
                </a:lnTo>
                <a:cubicBezTo>
                  <a:pt x="34859" y="3772"/>
                  <a:pt x="35489" y="4939"/>
                  <a:pt x="36050" y="6107"/>
                </a:cubicBezTo>
                <a:cubicBezTo>
                  <a:pt x="35653" y="5313"/>
                  <a:pt x="35209" y="4519"/>
                  <a:pt x="34696" y="3772"/>
                </a:cubicBezTo>
                <a:lnTo>
                  <a:pt x="34205" y="2651"/>
                </a:lnTo>
                <a:close/>
                <a:moveTo>
                  <a:pt x="36166" y="6317"/>
                </a:moveTo>
                <a:cubicBezTo>
                  <a:pt x="37100" y="8325"/>
                  <a:pt x="37964" y="10380"/>
                  <a:pt x="38711" y="12481"/>
                </a:cubicBezTo>
                <a:cubicBezTo>
                  <a:pt x="38805" y="12738"/>
                  <a:pt x="38898" y="12995"/>
                  <a:pt x="38992" y="13228"/>
                </a:cubicBezTo>
                <a:lnTo>
                  <a:pt x="37707" y="10426"/>
                </a:lnTo>
                <a:cubicBezTo>
                  <a:pt x="37427" y="9516"/>
                  <a:pt x="37124" y="8605"/>
                  <a:pt x="36774" y="7718"/>
                </a:cubicBezTo>
                <a:cubicBezTo>
                  <a:pt x="36563" y="7228"/>
                  <a:pt x="36377" y="6784"/>
                  <a:pt x="36166" y="6317"/>
                </a:cubicBezTo>
                <a:close/>
                <a:moveTo>
                  <a:pt x="33341" y="573"/>
                </a:moveTo>
                <a:cubicBezTo>
                  <a:pt x="35606" y="3469"/>
                  <a:pt x="37497" y="6644"/>
                  <a:pt x="38945" y="10029"/>
                </a:cubicBezTo>
                <a:cubicBezTo>
                  <a:pt x="40182" y="12995"/>
                  <a:pt x="41093" y="16053"/>
                  <a:pt x="41677" y="19205"/>
                </a:cubicBezTo>
                <a:lnTo>
                  <a:pt x="40673" y="16987"/>
                </a:lnTo>
                <a:cubicBezTo>
                  <a:pt x="40509" y="16497"/>
                  <a:pt x="40346" y="16007"/>
                  <a:pt x="40182" y="15516"/>
                </a:cubicBezTo>
                <a:cubicBezTo>
                  <a:pt x="39575" y="13672"/>
                  <a:pt x="38922" y="11851"/>
                  <a:pt x="38221" y="10053"/>
                </a:cubicBezTo>
                <a:cubicBezTo>
                  <a:pt x="36937" y="6737"/>
                  <a:pt x="35303" y="3585"/>
                  <a:pt x="33318" y="620"/>
                </a:cubicBezTo>
                <a:cubicBezTo>
                  <a:pt x="33318" y="597"/>
                  <a:pt x="33341" y="573"/>
                  <a:pt x="33341" y="573"/>
                </a:cubicBezTo>
                <a:close/>
                <a:moveTo>
                  <a:pt x="42260" y="19859"/>
                </a:moveTo>
                <a:lnTo>
                  <a:pt x="42260" y="19859"/>
                </a:lnTo>
                <a:cubicBezTo>
                  <a:pt x="42774" y="19999"/>
                  <a:pt x="43311" y="20116"/>
                  <a:pt x="43848" y="20209"/>
                </a:cubicBezTo>
                <a:lnTo>
                  <a:pt x="43848" y="20233"/>
                </a:lnTo>
                <a:cubicBezTo>
                  <a:pt x="43334" y="20233"/>
                  <a:pt x="42821" y="20256"/>
                  <a:pt x="42307" y="20256"/>
                </a:cubicBezTo>
                <a:cubicBezTo>
                  <a:pt x="42307" y="20139"/>
                  <a:pt x="42260" y="19999"/>
                  <a:pt x="42260" y="19859"/>
                </a:cubicBezTo>
                <a:close/>
                <a:moveTo>
                  <a:pt x="41630" y="19929"/>
                </a:moveTo>
                <a:lnTo>
                  <a:pt x="41630" y="19929"/>
                </a:lnTo>
                <a:cubicBezTo>
                  <a:pt x="41677" y="20046"/>
                  <a:pt x="41747" y="20162"/>
                  <a:pt x="41793" y="20279"/>
                </a:cubicBezTo>
                <a:lnTo>
                  <a:pt x="41723" y="20303"/>
                </a:lnTo>
                <a:cubicBezTo>
                  <a:pt x="41677" y="20162"/>
                  <a:pt x="41653" y="20046"/>
                  <a:pt x="41630" y="19929"/>
                </a:cubicBezTo>
                <a:close/>
                <a:moveTo>
                  <a:pt x="38385" y="12761"/>
                </a:moveTo>
                <a:lnTo>
                  <a:pt x="38385" y="12761"/>
                </a:lnTo>
                <a:cubicBezTo>
                  <a:pt x="38968" y="14069"/>
                  <a:pt x="39575" y="15376"/>
                  <a:pt x="40159" y="16684"/>
                </a:cubicBezTo>
                <a:lnTo>
                  <a:pt x="40859" y="18785"/>
                </a:lnTo>
                <a:cubicBezTo>
                  <a:pt x="40906" y="18972"/>
                  <a:pt x="40976" y="19159"/>
                  <a:pt x="41023" y="19322"/>
                </a:cubicBezTo>
                <a:lnTo>
                  <a:pt x="40906" y="19322"/>
                </a:lnTo>
                <a:cubicBezTo>
                  <a:pt x="40900" y="19320"/>
                  <a:pt x="40894" y="19319"/>
                  <a:pt x="40888" y="19319"/>
                </a:cubicBezTo>
                <a:cubicBezTo>
                  <a:pt x="40829" y="19319"/>
                  <a:pt x="40798" y="19417"/>
                  <a:pt x="40883" y="19439"/>
                </a:cubicBezTo>
                <a:lnTo>
                  <a:pt x="41093" y="19509"/>
                </a:lnTo>
                <a:cubicBezTo>
                  <a:pt x="41163" y="19766"/>
                  <a:pt x="41256" y="20046"/>
                  <a:pt x="41350" y="20303"/>
                </a:cubicBezTo>
                <a:cubicBezTo>
                  <a:pt x="41116" y="20326"/>
                  <a:pt x="40859" y="20326"/>
                  <a:pt x="40626" y="20349"/>
                </a:cubicBezTo>
                <a:cubicBezTo>
                  <a:pt x="40579" y="20256"/>
                  <a:pt x="40533" y="20162"/>
                  <a:pt x="40486" y="20046"/>
                </a:cubicBezTo>
                <a:cubicBezTo>
                  <a:pt x="40276" y="19462"/>
                  <a:pt x="40089" y="18878"/>
                  <a:pt x="39902" y="18271"/>
                </a:cubicBezTo>
                <a:cubicBezTo>
                  <a:pt x="39529" y="17057"/>
                  <a:pt x="39202" y="15843"/>
                  <a:pt x="38875" y="14629"/>
                </a:cubicBezTo>
                <a:cubicBezTo>
                  <a:pt x="38711" y="13999"/>
                  <a:pt x="38548" y="13368"/>
                  <a:pt x="38385" y="12761"/>
                </a:cubicBezTo>
                <a:close/>
                <a:moveTo>
                  <a:pt x="47521" y="19654"/>
                </a:moveTo>
                <a:cubicBezTo>
                  <a:pt x="49456" y="19654"/>
                  <a:pt x="51392" y="19713"/>
                  <a:pt x="53327" y="19836"/>
                </a:cubicBezTo>
                <a:lnTo>
                  <a:pt x="53327" y="19859"/>
                </a:lnTo>
                <a:cubicBezTo>
                  <a:pt x="55195" y="19976"/>
                  <a:pt x="57016" y="20162"/>
                  <a:pt x="58861" y="20396"/>
                </a:cubicBezTo>
                <a:cubicBezTo>
                  <a:pt x="59468" y="20466"/>
                  <a:pt x="60075" y="20559"/>
                  <a:pt x="60682" y="20653"/>
                </a:cubicBezTo>
                <a:cubicBezTo>
                  <a:pt x="57787" y="20396"/>
                  <a:pt x="54845" y="20419"/>
                  <a:pt x="51973" y="20349"/>
                </a:cubicBezTo>
                <a:cubicBezTo>
                  <a:pt x="50292" y="20326"/>
                  <a:pt x="48564" y="20256"/>
                  <a:pt x="46860" y="20233"/>
                </a:cubicBezTo>
                <a:cubicBezTo>
                  <a:pt x="45693" y="20116"/>
                  <a:pt x="44525" y="19952"/>
                  <a:pt x="43381" y="19742"/>
                </a:cubicBezTo>
                <a:cubicBezTo>
                  <a:pt x="44761" y="19684"/>
                  <a:pt x="46141" y="19654"/>
                  <a:pt x="47521" y="19654"/>
                </a:cubicBezTo>
                <a:close/>
                <a:moveTo>
                  <a:pt x="40766" y="20536"/>
                </a:moveTo>
                <a:lnTo>
                  <a:pt x="41420" y="20559"/>
                </a:lnTo>
                <a:cubicBezTo>
                  <a:pt x="41467" y="20723"/>
                  <a:pt x="41513" y="20910"/>
                  <a:pt x="41560" y="21073"/>
                </a:cubicBezTo>
                <a:cubicBezTo>
                  <a:pt x="41233" y="20980"/>
                  <a:pt x="40953" y="20816"/>
                  <a:pt x="40766" y="20536"/>
                </a:cubicBezTo>
                <a:close/>
                <a:moveTo>
                  <a:pt x="41933" y="20583"/>
                </a:moveTo>
                <a:lnTo>
                  <a:pt x="41980" y="20699"/>
                </a:lnTo>
                <a:lnTo>
                  <a:pt x="42004" y="20910"/>
                </a:lnTo>
                <a:cubicBezTo>
                  <a:pt x="42027" y="20980"/>
                  <a:pt x="42074" y="21026"/>
                  <a:pt x="42120" y="21026"/>
                </a:cubicBezTo>
                <a:cubicBezTo>
                  <a:pt x="42074" y="21050"/>
                  <a:pt x="42027" y="21096"/>
                  <a:pt x="42027" y="21166"/>
                </a:cubicBezTo>
                <a:lnTo>
                  <a:pt x="41980" y="21166"/>
                </a:lnTo>
                <a:cubicBezTo>
                  <a:pt x="41910" y="20980"/>
                  <a:pt x="41840" y="20770"/>
                  <a:pt x="41793" y="20583"/>
                </a:cubicBezTo>
                <a:close/>
                <a:moveTo>
                  <a:pt x="46440" y="20583"/>
                </a:moveTo>
                <a:cubicBezTo>
                  <a:pt x="48448" y="20793"/>
                  <a:pt x="50502" y="20840"/>
                  <a:pt x="52440" y="20910"/>
                </a:cubicBezTo>
                <a:cubicBezTo>
                  <a:pt x="53911" y="20980"/>
                  <a:pt x="55382" y="21003"/>
                  <a:pt x="56876" y="21073"/>
                </a:cubicBezTo>
                <a:cubicBezTo>
                  <a:pt x="52253" y="21096"/>
                  <a:pt x="47630" y="21143"/>
                  <a:pt x="43007" y="21190"/>
                </a:cubicBezTo>
                <a:lnTo>
                  <a:pt x="42447" y="21190"/>
                </a:lnTo>
                <a:lnTo>
                  <a:pt x="42377" y="21096"/>
                </a:lnTo>
                <a:lnTo>
                  <a:pt x="42330" y="21073"/>
                </a:lnTo>
                <a:cubicBezTo>
                  <a:pt x="42424" y="21003"/>
                  <a:pt x="42447" y="20910"/>
                  <a:pt x="42400" y="20816"/>
                </a:cubicBezTo>
                <a:lnTo>
                  <a:pt x="42400" y="20816"/>
                </a:lnTo>
                <a:lnTo>
                  <a:pt x="42424" y="20840"/>
                </a:lnTo>
                <a:lnTo>
                  <a:pt x="42354" y="20699"/>
                </a:lnTo>
                <a:lnTo>
                  <a:pt x="42354" y="20583"/>
                </a:lnTo>
                <a:close/>
                <a:moveTo>
                  <a:pt x="62923" y="20956"/>
                </a:moveTo>
                <a:cubicBezTo>
                  <a:pt x="63437" y="21003"/>
                  <a:pt x="63997" y="21096"/>
                  <a:pt x="64348" y="21353"/>
                </a:cubicBezTo>
                <a:cubicBezTo>
                  <a:pt x="63997" y="21307"/>
                  <a:pt x="63647" y="21237"/>
                  <a:pt x="63297" y="21190"/>
                </a:cubicBezTo>
                <a:cubicBezTo>
                  <a:pt x="63180" y="21096"/>
                  <a:pt x="63063" y="21003"/>
                  <a:pt x="62923" y="20956"/>
                </a:cubicBezTo>
                <a:close/>
                <a:moveTo>
                  <a:pt x="32804" y="550"/>
                </a:moveTo>
                <a:lnTo>
                  <a:pt x="32851" y="597"/>
                </a:lnTo>
                <a:cubicBezTo>
                  <a:pt x="29022" y="7765"/>
                  <a:pt x="25310" y="14979"/>
                  <a:pt x="21877" y="22334"/>
                </a:cubicBezTo>
                <a:cubicBezTo>
                  <a:pt x="21761" y="22311"/>
                  <a:pt x="21667" y="22287"/>
                  <a:pt x="21574" y="22264"/>
                </a:cubicBezTo>
                <a:cubicBezTo>
                  <a:pt x="22414" y="20746"/>
                  <a:pt x="23138" y="19159"/>
                  <a:pt x="23909" y="17594"/>
                </a:cubicBezTo>
                <a:lnTo>
                  <a:pt x="23885" y="17594"/>
                </a:lnTo>
                <a:cubicBezTo>
                  <a:pt x="24843" y="15633"/>
                  <a:pt x="25823" y="13695"/>
                  <a:pt x="26827" y="11780"/>
                </a:cubicBezTo>
                <a:cubicBezTo>
                  <a:pt x="28765" y="8021"/>
                  <a:pt x="30750" y="4262"/>
                  <a:pt x="32804" y="550"/>
                </a:cubicBezTo>
                <a:close/>
                <a:moveTo>
                  <a:pt x="63507" y="21633"/>
                </a:moveTo>
                <a:cubicBezTo>
                  <a:pt x="63741" y="21657"/>
                  <a:pt x="63997" y="21703"/>
                  <a:pt x="64254" y="21727"/>
                </a:cubicBezTo>
                <a:cubicBezTo>
                  <a:pt x="63951" y="21960"/>
                  <a:pt x="63647" y="22194"/>
                  <a:pt x="63344" y="22404"/>
                </a:cubicBezTo>
                <a:cubicBezTo>
                  <a:pt x="63390" y="22311"/>
                  <a:pt x="63437" y="22194"/>
                  <a:pt x="63460" y="22077"/>
                </a:cubicBezTo>
                <a:cubicBezTo>
                  <a:pt x="63507" y="21937"/>
                  <a:pt x="63507" y="21774"/>
                  <a:pt x="63507" y="21633"/>
                </a:cubicBezTo>
                <a:close/>
                <a:moveTo>
                  <a:pt x="29139" y="8558"/>
                </a:moveTo>
                <a:lnTo>
                  <a:pt x="29139" y="8558"/>
                </a:lnTo>
                <a:cubicBezTo>
                  <a:pt x="27294" y="12388"/>
                  <a:pt x="25566" y="16263"/>
                  <a:pt x="23932" y="20209"/>
                </a:cubicBezTo>
                <a:cubicBezTo>
                  <a:pt x="23629" y="20956"/>
                  <a:pt x="23395" y="21867"/>
                  <a:pt x="22975" y="22567"/>
                </a:cubicBezTo>
                <a:cubicBezTo>
                  <a:pt x="22951" y="22614"/>
                  <a:pt x="22928" y="22637"/>
                  <a:pt x="22905" y="22684"/>
                </a:cubicBezTo>
                <a:cubicBezTo>
                  <a:pt x="22881" y="22637"/>
                  <a:pt x="22835" y="22614"/>
                  <a:pt x="22811" y="22591"/>
                </a:cubicBezTo>
                <a:cubicBezTo>
                  <a:pt x="22578" y="22521"/>
                  <a:pt x="22368" y="22451"/>
                  <a:pt x="22134" y="22404"/>
                </a:cubicBezTo>
                <a:cubicBezTo>
                  <a:pt x="24469" y="17781"/>
                  <a:pt x="26804" y="13158"/>
                  <a:pt x="29139" y="8558"/>
                </a:cubicBezTo>
                <a:close/>
                <a:moveTo>
                  <a:pt x="6881" y="22365"/>
                </a:moveTo>
                <a:cubicBezTo>
                  <a:pt x="9140" y="22365"/>
                  <a:pt x="11396" y="22530"/>
                  <a:pt x="13636" y="22848"/>
                </a:cubicBezTo>
                <a:cubicBezTo>
                  <a:pt x="11931" y="22824"/>
                  <a:pt x="10227" y="22813"/>
                  <a:pt x="8522" y="22813"/>
                </a:cubicBezTo>
                <a:cubicBezTo>
                  <a:pt x="6818" y="22813"/>
                  <a:pt x="5114" y="22824"/>
                  <a:pt x="3409" y="22848"/>
                </a:cubicBezTo>
                <a:lnTo>
                  <a:pt x="3362" y="22801"/>
                </a:lnTo>
                <a:cubicBezTo>
                  <a:pt x="4133" y="22614"/>
                  <a:pt x="4903" y="22474"/>
                  <a:pt x="5674" y="22381"/>
                </a:cubicBezTo>
                <a:cubicBezTo>
                  <a:pt x="6076" y="22370"/>
                  <a:pt x="6478" y="22365"/>
                  <a:pt x="6881" y="22365"/>
                </a:cubicBezTo>
                <a:close/>
                <a:moveTo>
                  <a:pt x="12188" y="21797"/>
                </a:moveTo>
                <a:cubicBezTo>
                  <a:pt x="13939" y="21797"/>
                  <a:pt x="15690" y="21914"/>
                  <a:pt x="17418" y="22100"/>
                </a:cubicBezTo>
                <a:cubicBezTo>
                  <a:pt x="18655" y="22217"/>
                  <a:pt x="19893" y="22474"/>
                  <a:pt x="21130" y="22684"/>
                </a:cubicBezTo>
                <a:lnTo>
                  <a:pt x="21060" y="22848"/>
                </a:lnTo>
                <a:lnTo>
                  <a:pt x="20944" y="22848"/>
                </a:lnTo>
                <a:cubicBezTo>
                  <a:pt x="20407" y="22801"/>
                  <a:pt x="19870" y="22754"/>
                  <a:pt x="19333" y="22684"/>
                </a:cubicBezTo>
                <a:cubicBezTo>
                  <a:pt x="18212" y="22544"/>
                  <a:pt x="17068" y="22404"/>
                  <a:pt x="15947" y="22264"/>
                </a:cubicBezTo>
                <a:cubicBezTo>
                  <a:pt x="14243" y="22077"/>
                  <a:pt x="12538" y="21890"/>
                  <a:pt x="10857" y="21820"/>
                </a:cubicBezTo>
                <a:cubicBezTo>
                  <a:pt x="11301" y="21797"/>
                  <a:pt x="11744" y="21797"/>
                  <a:pt x="12188" y="21797"/>
                </a:cubicBezTo>
                <a:close/>
                <a:moveTo>
                  <a:pt x="21364" y="22707"/>
                </a:moveTo>
                <a:lnTo>
                  <a:pt x="21691" y="22754"/>
                </a:lnTo>
                <a:cubicBezTo>
                  <a:pt x="21691" y="22777"/>
                  <a:pt x="21667" y="22801"/>
                  <a:pt x="21667" y="22824"/>
                </a:cubicBezTo>
                <a:cubicBezTo>
                  <a:pt x="21667" y="22848"/>
                  <a:pt x="21667" y="22871"/>
                  <a:pt x="21667" y="22871"/>
                </a:cubicBezTo>
                <a:lnTo>
                  <a:pt x="21270" y="22871"/>
                </a:lnTo>
                <a:lnTo>
                  <a:pt x="21364" y="22707"/>
                </a:lnTo>
                <a:close/>
                <a:moveTo>
                  <a:pt x="9993" y="22124"/>
                </a:moveTo>
                <a:lnTo>
                  <a:pt x="9993" y="22124"/>
                </a:lnTo>
                <a:cubicBezTo>
                  <a:pt x="10857" y="22147"/>
                  <a:pt x="11698" y="22194"/>
                  <a:pt x="12538" y="22264"/>
                </a:cubicBezTo>
                <a:cubicBezTo>
                  <a:pt x="13075" y="22311"/>
                  <a:pt x="16811" y="22661"/>
                  <a:pt x="19496" y="22988"/>
                </a:cubicBezTo>
                <a:lnTo>
                  <a:pt x="18095" y="22941"/>
                </a:lnTo>
                <a:cubicBezTo>
                  <a:pt x="15620" y="22661"/>
                  <a:pt x="13122" y="22404"/>
                  <a:pt x="10647" y="22194"/>
                </a:cubicBezTo>
                <a:lnTo>
                  <a:pt x="9993" y="22124"/>
                </a:lnTo>
                <a:close/>
                <a:moveTo>
                  <a:pt x="21948" y="22777"/>
                </a:moveTo>
                <a:cubicBezTo>
                  <a:pt x="22204" y="22848"/>
                  <a:pt x="22461" y="22871"/>
                  <a:pt x="22718" y="22894"/>
                </a:cubicBezTo>
                <a:cubicBezTo>
                  <a:pt x="22601" y="22988"/>
                  <a:pt x="22461" y="23058"/>
                  <a:pt x="22321" y="23058"/>
                </a:cubicBezTo>
                <a:cubicBezTo>
                  <a:pt x="22251" y="23011"/>
                  <a:pt x="22204" y="22988"/>
                  <a:pt x="22158" y="22964"/>
                </a:cubicBezTo>
                <a:cubicBezTo>
                  <a:pt x="22064" y="22941"/>
                  <a:pt x="21971" y="22918"/>
                  <a:pt x="21877" y="22894"/>
                </a:cubicBezTo>
                <a:lnTo>
                  <a:pt x="21948" y="22777"/>
                </a:lnTo>
                <a:close/>
                <a:moveTo>
                  <a:pt x="2895" y="22567"/>
                </a:moveTo>
                <a:cubicBezTo>
                  <a:pt x="2849" y="22637"/>
                  <a:pt x="2849" y="22731"/>
                  <a:pt x="2895" y="22801"/>
                </a:cubicBezTo>
                <a:cubicBezTo>
                  <a:pt x="4226" y="24248"/>
                  <a:pt x="5580" y="25649"/>
                  <a:pt x="7005" y="27004"/>
                </a:cubicBezTo>
                <a:lnTo>
                  <a:pt x="1705" y="22777"/>
                </a:lnTo>
                <a:cubicBezTo>
                  <a:pt x="2055" y="22731"/>
                  <a:pt x="2382" y="22661"/>
                  <a:pt x="2732" y="22591"/>
                </a:cubicBezTo>
                <a:lnTo>
                  <a:pt x="2895" y="22567"/>
                </a:lnTo>
                <a:close/>
                <a:moveTo>
                  <a:pt x="64745" y="21844"/>
                </a:moveTo>
                <a:lnTo>
                  <a:pt x="64745" y="21844"/>
                </a:lnTo>
                <a:cubicBezTo>
                  <a:pt x="64791" y="21984"/>
                  <a:pt x="64698" y="22077"/>
                  <a:pt x="64464" y="22170"/>
                </a:cubicBezTo>
                <a:lnTo>
                  <a:pt x="64464" y="22147"/>
                </a:lnTo>
                <a:lnTo>
                  <a:pt x="63881" y="22614"/>
                </a:lnTo>
                <a:lnTo>
                  <a:pt x="62690" y="23548"/>
                </a:lnTo>
                <a:lnTo>
                  <a:pt x="60308" y="25392"/>
                </a:lnTo>
                <a:lnTo>
                  <a:pt x="55826" y="28848"/>
                </a:lnTo>
                <a:cubicBezTo>
                  <a:pt x="54238" y="30109"/>
                  <a:pt x="52580" y="31323"/>
                  <a:pt x="50969" y="32584"/>
                </a:cubicBezTo>
                <a:cubicBezTo>
                  <a:pt x="51716" y="31907"/>
                  <a:pt x="52440" y="31230"/>
                  <a:pt x="53211" y="30576"/>
                </a:cubicBezTo>
                <a:cubicBezTo>
                  <a:pt x="53608" y="30249"/>
                  <a:pt x="54004" y="29922"/>
                  <a:pt x="54378" y="29595"/>
                </a:cubicBezTo>
                <a:cubicBezTo>
                  <a:pt x="57834" y="27027"/>
                  <a:pt x="61289" y="24412"/>
                  <a:pt x="64745" y="21844"/>
                </a:cubicBezTo>
                <a:close/>
                <a:moveTo>
                  <a:pt x="1191" y="22871"/>
                </a:moveTo>
                <a:cubicBezTo>
                  <a:pt x="4460" y="25486"/>
                  <a:pt x="7729" y="28078"/>
                  <a:pt x="11021" y="30693"/>
                </a:cubicBezTo>
                <a:lnTo>
                  <a:pt x="11534" y="31089"/>
                </a:lnTo>
                <a:cubicBezTo>
                  <a:pt x="12888" y="32233"/>
                  <a:pt x="14289" y="33331"/>
                  <a:pt x="15714" y="34405"/>
                </a:cubicBezTo>
                <a:lnTo>
                  <a:pt x="15900" y="34568"/>
                </a:lnTo>
                <a:lnTo>
                  <a:pt x="16624" y="35152"/>
                </a:lnTo>
                <a:cubicBezTo>
                  <a:pt x="10857" y="31720"/>
                  <a:pt x="5487" y="27634"/>
                  <a:pt x="677" y="22988"/>
                </a:cubicBezTo>
                <a:cubicBezTo>
                  <a:pt x="841" y="22941"/>
                  <a:pt x="1004" y="22918"/>
                  <a:pt x="1191" y="22871"/>
                </a:cubicBezTo>
                <a:close/>
                <a:moveTo>
                  <a:pt x="61779" y="21400"/>
                </a:moveTo>
                <a:cubicBezTo>
                  <a:pt x="62176" y="21447"/>
                  <a:pt x="62550" y="21493"/>
                  <a:pt x="62947" y="21540"/>
                </a:cubicBezTo>
                <a:cubicBezTo>
                  <a:pt x="63414" y="22077"/>
                  <a:pt x="62830" y="22661"/>
                  <a:pt x="62386" y="23058"/>
                </a:cubicBezTo>
                <a:cubicBezTo>
                  <a:pt x="62083" y="23314"/>
                  <a:pt x="61756" y="23571"/>
                  <a:pt x="61429" y="23805"/>
                </a:cubicBezTo>
                <a:lnTo>
                  <a:pt x="60308" y="24622"/>
                </a:lnTo>
                <a:cubicBezTo>
                  <a:pt x="59515" y="25206"/>
                  <a:pt x="58697" y="25743"/>
                  <a:pt x="57950" y="26326"/>
                </a:cubicBezTo>
                <a:cubicBezTo>
                  <a:pt x="57763" y="26466"/>
                  <a:pt x="57600" y="26607"/>
                  <a:pt x="57437" y="26747"/>
                </a:cubicBezTo>
                <a:cubicBezTo>
                  <a:pt x="53537" y="29595"/>
                  <a:pt x="49638" y="32444"/>
                  <a:pt x="45809" y="35386"/>
                </a:cubicBezTo>
                <a:cubicBezTo>
                  <a:pt x="45786" y="35409"/>
                  <a:pt x="45786" y="35432"/>
                  <a:pt x="45763" y="35456"/>
                </a:cubicBezTo>
                <a:lnTo>
                  <a:pt x="45669" y="35292"/>
                </a:lnTo>
                <a:cubicBezTo>
                  <a:pt x="45833" y="35175"/>
                  <a:pt x="45996" y="35082"/>
                  <a:pt x="46113" y="34965"/>
                </a:cubicBezTo>
                <a:lnTo>
                  <a:pt x="54962" y="27821"/>
                </a:lnTo>
                <a:lnTo>
                  <a:pt x="59374" y="24248"/>
                </a:lnTo>
                <a:cubicBezTo>
                  <a:pt x="60332" y="23455"/>
                  <a:pt x="61546" y="22684"/>
                  <a:pt x="61779" y="21400"/>
                </a:cubicBezTo>
                <a:close/>
                <a:moveTo>
                  <a:pt x="50292" y="32607"/>
                </a:moveTo>
                <a:cubicBezTo>
                  <a:pt x="48938" y="33821"/>
                  <a:pt x="47630" y="35059"/>
                  <a:pt x="46370" y="36343"/>
                </a:cubicBezTo>
                <a:lnTo>
                  <a:pt x="45926" y="35712"/>
                </a:lnTo>
                <a:cubicBezTo>
                  <a:pt x="45973" y="35712"/>
                  <a:pt x="45996" y="35712"/>
                  <a:pt x="46043" y="35689"/>
                </a:cubicBezTo>
                <a:cubicBezTo>
                  <a:pt x="47467" y="34685"/>
                  <a:pt x="48891" y="33658"/>
                  <a:pt x="50292" y="32607"/>
                </a:cubicBezTo>
                <a:close/>
                <a:moveTo>
                  <a:pt x="45366" y="35549"/>
                </a:moveTo>
                <a:cubicBezTo>
                  <a:pt x="45366" y="35596"/>
                  <a:pt x="45366" y="35642"/>
                  <a:pt x="45412" y="35689"/>
                </a:cubicBezTo>
                <a:lnTo>
                  <a:pt x="45412" y="35712"/>
                </a:lnTo>
                <a:cubicBezTo>
                  <a:pt x="45622" y="36039"/>
                  <a:pt x="45833" y="36366"/>
                  <a:pt x="46066" y="36716"/>
                </a:cubicBezTo>
                <a:cubicBezTo>
                  <a:pt x="45973" y="36786"/>
                  <a:pt x="45879" y="36880"/>
                  <a:pt x="45786" y="36973"/>
                </a:cubicBezTo>
                <a:cubicBezTo>
                  <a:pt x="45552" y="36693"/>
                  <a:pt x="45179" y="36226"/>
                  <a:pt x="45179" y="36016"/>
                </a:cubicBezTo>
                <a:cubicBezTo>
                  <a:pt x="45179" y="35852"/>
                  <a:pt x="45249" y="35689"/>
                  <a:pt x="45366" y="35549"/>
                </a:cubicBezTo>
                <a:close/>
                <a:moveTo>
                  <a:pt x="31800" y="43301"/>
                </a:moveTo>
                <a:lnTo>
                  <a:pt x="32501" y="43674"/>
                </a:lnTo>
                <a:lnTo>
                  <a:pt x="31824" y="44281"/>
                </a:lnTo>
                <a:lnTo>
                  <a:pt x="31123" y="44048"/>
                </a:lnTo>
                <a:cubicBezTo>
                  <a:pt x="31333" y="43791"/>
                  <a:pt x="31567" y="43557"/>
                  <a:pt x="31800" y="43301"/>
                </a:cubicBezTo>
                <a:close/>
                <a:moveTo>
                  <a:pt x="32233" y="42746"/>
                </a:moveTo>
                <a:cubicBezTo>
                  <a:pt x="32717" y="42746"/>
                  <a:pt x="33741" y="43621"/>
                  <a:pt x="34065" y="43838"/>
                </a:cubicBezTo>
                <a:cubicBezTo>
                  <a:pt x="34789" y="44305"/>
                  <a:pt x="35489" y="44771"/>
                  <a:pt x="36213" y="45215"/>
                </a:cubicBezTo>
                <a:lnTo>
                  <a:pt x="36423" y="45355"/>
                </a:lnTo>
                <a:cubicBezTo>
                  <a:pt x="34929" y="44608"/>
                  <a:pt x="33435" y="43861"/>
                  <a:pt x="31917" y="43137"/>
                </a:cubicBezTo>
                <a:cubicBezTo>
                  <a:pt x="31917" y="43090"/>
                  <a:pt x="31894" y="43044"/>
                  <a:pt x="31870" y="43020"/>
                </a:cubicBezTo>
                <a:cubicBezTo>
                  <a:pt x="31917" y="42904"/>
                  <a:pt x="32011" y="42834"/>
                  <a:pt x="32127" y="42764"/>
                </a:cubicBezTo>
                <a:cubicBezTo>
                  <a:pt x="32159" y="42751"/>
                  <a:pt x="32194" y="42746"/>
                  <a:pt x="32233" y="42746"/>
                </a:cubicBezTo>
                <a:close/>
                <a:moveTo>
                  <a:pt x="46230" y="36973"/>
                </a:moveTo>
                <a:lnTo>
                  <a:pt x="46253" y="37020"/>
                </a:lnTo>
                <a:cubicBezTo>
                  <a:pt x="47304" y="38724"/>
                  <a:pt x="48378" y="40429"/>
                  <a:pt x="49405" y="42156"/>
                </a:cubicBezTo>
                <a:lnTo>
                  <a:pt x="49382" y="42133"/>
                </a:lnTo>
                <a:lnTo>
                  <a:pt x="49382" y="42133"/>
                </a:lnTo>
                <a:cubicBezTo>
                  <a:pt x="50105" y="43394"/>
                  <a:pt x="50829" y="44678"/>
                  <a:pt x="51506" y="45986"/>
                </a:cubicBezTo>
                <a:lnTo>
                  <a:pt x="51366" y="45775"/>
                </a:lnTo>
                <a:lnTo>
                  <a:pt x="49685" y="43277"/>
                </a:lnTo>
                <a:cubicBezTo>
                  <a:pt x="48915" y="41900"/>
                  <a:pt x="48097" y="40545"/>
                  <a:pt x="47257" y="39215"/>
                </a:cubicBezTo>
                <a:cubicBezTo>
                  <a:pt x="46837" y="38538"/>
                  <a:pt x="46393" y="37884"/>
                  <a:pt x="45973" y="37207"/>
                </a:cubicBezTo>
                <a:lnTo>
                  <a:pt x="46230" y="36973"/>
                </a:lnTo>
                <a:close/>
                <a:moveTo>
                  <a:pt x="32734" y="43791"/>
                </a:moveTo>
                <a:cubicBezTo>
                  <a:pt x="34415" y="44678"/>
                  <a:pt x="36096" y="45542"/>
                  <a:pt x="37778" y="46406"/>
                </a:cubicBezTo>
                <a:cubicBezTo>
                  <a:pt x="36026" y="45729"/>
                  <a:pt x="34252" y="45098"/>
                  <a:pt x="32477" y="44491"/>
                </a:cubicBezTo>
                <a:cubicBezTo>
                  <a:pt x="32571" y="44375"/>
                  <a:pt x="32454" y="44234"/>
                  <a:pt x="32291" y="44234"/>
                </a:cubicBezTo>
                <a:lnTo>
                  <a:pt x="32734" y="43791"/>
                </a:lnTo>
                <a:close/>
                <a:moveTo>
                  <a:pt x="30960" y="44281"/>
                </a:moveTo>
                <a:lnTo>
                  <a:pt x="31590" y="44515"/>
                </a:lnTo>
                <a:lnTo>
                  <a:pt x="31053" y="45028"/>
                </a:lnTo>
                <a:lnTo>
                  <a:pt x="30843" y="44912"/>
                </a:lnTo>
                <a:cubicBezTo>
                  <a:pt x="30826" y="44906"/>
                  <a:pt x="30810" y="44903"/>
                  <a:pt x="30794" y="44903"/>
                </a:cubicBezTo>
                <a:cubicBezTo>
                  <a:pt x="30683" y="44903"/>
                  <a:pt x="30624" y="45037"/>
                  <a:pt x="30726" y="45098"/>
                </a:cubicBezTo>
                <a:lnTo>
                  <a:pt x="30866" y="45168"/>
                </a:lnTo>
                <a:cubicBezTo>
                  <a:pt x="29886" y="46079"/>
                  <a:pt x="28882" y="46990"/>
                  <a:pt x="27901" y="47923"/>
                </a:cubicBezTo>
                <a:cubicBezTo>
                  <a:pt x="28368" y="47386"/>
                  <a:pt x="28835" y="46849"/>
                  <a:pt x="29279" y="46312"/>
                </a:cubicBezTo>
                <a:cubicBezTo>
                  <a:pt x="29792" y="45729"/>
                  <a:pt x="30283" y="45122"/>
                  <a:pt x="30773" y="44515"/>
                </a:cubicBezTo>
                <a:lnTo>
                  <a:pt x="30960" y="44281"/>
                </a:lnTo>
                <a:close/>
                <a:moveTo>
                  <a:pt x="19146" y="37183"/>
                </a:moveTo>
                <a:cubicBezTo>
                  <a:pt x="19309" y="37277"/>
                  <a:pt x="19449" y="37393"/>
                  <a:pt x="19589" y="37510"/>
                </a:cubicBezTo>
                <a:cubicBezTo>
                  <a:pt x="19543" y="37627"/>
                  <a:pt x="19636" y="37767"/>
                  <a:pt x="19776" y="37767"/>
                </a:cubicBezTo>
                <a:cubicBezTo>
                  <a:pt x="19496" y="38934"/>
                  <a:pt x="19192" y="40078"/>
                  <a:pt x="18866" y="41223"/>
                </a:cubicBezTo>
                <a:cubicBezTo>
                  <a:pt x="18702" y="41736"/>
                  <a:pt x="18539" y="42273"/>
                  <a:pt x="18375" y="42787"/>
                </a:cubicBezTo>
                <a:cubicBezTo>
                  <a:pt x="17698" y="44842"/>
                  <a:pt x="17068" y="46896"/>
                  <a:pt x="16414" y="48974"/>
                </a:cubicBezTo>
                <a:cubicBezTo>
                  <a:pt x="16227" y="49628"/>
                  <a:pt x="16017" y="50282"/>
                  <a:pt x="15830" y="50935"/>
                </a:cubicBezTo>
                <a:lnTo>
                  <a:pt x="15620" y="51566"/>
                </a:lnTo>
                <a:lnTo>
                  <a:pt x="15620" y="51566"/>
                </a:lnTo>
                <a:cubicBezTo>
                  <a:pt x="15854" y="50632"/>
                  <a:pt x="16087" y="49698"/>
                  <a:pt x="16344" y="48787"/>
                </a:cubicBezTo>
                <a:cubicBezTo>
                  <a:pt x="16858" y="46779"/>
                  <a:pt x="17371" y="44795"/>
                  <a:pt x="17862" y="42787"/>
                </a:cubicBezTo>
                <a:cubicBezTo>
                  <a:pt x="18329" y="40966"/>
                  <a:pt x="18936" y="39051"/>
                  <a:pt x="19146" y="37183"/>
                </a:cubicBezTo>
                <a:close/>
                <a:moveTo>
                  <a:pt x="51459" y="46499"/>
                </a:moveTo>
                <a:cubicBezTo>
                  <a:pt x="51833" y="47036"/>
                  <a:pt x="52230" y="47573"/>
                  <a:pt x="52604" y="48110"/>
                </a:cubicBezTo>
                <a:cubicBezTo>
                  <a:pt x="53234" y="49348"/>
                  <a:pt x="53818" y="50562"/>
                  <a:pt x="54378" y="51799"/>
                </a:cubicBezTo>
                <a:cubicBezTo>
                  <a:pt x="54682" y="52476"/>
                  <a:pt x="54985" y="53177"/>
                  <a:pt x="55289" y="53854"/>
                </a:cubicBezTo>
                <a:cubicBezTo>
                  <a:pt x="55312" y="54017"/>
                  <a:pt x="55335" y="54204"/>
                  <a:pt x="55359" y="54368"/>
                </a:cubicBezTo>
                <a:cubicBezTo>
                  <a:pt x="54658" y="54017"/>
                  <a:pt x="53958" y="53667"/>
                  <a:pt x="53281" y="53317"/>
                </a:cubicBezTo>
                <a:lnTo>
                  <a:pt x="53281" y="53317"/>
                </a:lnTo>
                <a:cubicBezTo>
                  <a:pt x="53724" y="53434"/>
                  <a:pt x="54168" y="53550"/>
                  <a:pt x="54635" y="53644"/>
                </a:cubicBezTo>
                <a:cubicBezTo>
                  <a:pt x="54645" y="53646"/>
                  <a:pt x="54655" y="53646"/>
                  <a:pt x="54666" y="53646"/>
                </a:cubicBezTo>
                <a:cubicBezTo>
                  <a:pt x="54791" y="53646"/>
                  <a:pt x="54886" y="53517"/>
                  <a:pt x="54822" y="53387"/>
                </a:cubicBezTo>
                <a:cubicBezTo>
                  <a:pt x="53771" y="51052"/>
                  <a:pt x="52650" y="48764"/>
                  <a:pt x="51459" y="46499"/>
                </a:cubicBezTo>
                <a:close/>
                <a:moveTo>
                  <a:pt x="55896" y="54157"/>
                </a:moveTo>
                <a:cubicBezTo>
                  <a:pt x="56012" y="54368"/>
                  <a:pt x="56129" y="54601"/>
                  <a:pt x="56223" y="54835"/>
                </a:cubicBezTo>
                <a:lnTo>
                  <a:pt x="56129" y="54788"/>
                </a:lnTo>
                <a:cubicBezTo>
                  <a:pt x="56059" y="54554"/>
                  <a:pt x="55966" y="54344"/>
                  <a:pt x="55896" y="54157"/>
                </a:cubicBezTo>
                <a:close/>
                <a:moveTo>
                  <a:pt x="50456" y="52476"/>
                </a:moveTo>
                <a:lnTo>
                  <a:pt x="50782" y="52593"/>
                </a:lnTo>
                <a:cubicBezTo>
                  <a:pt x="52323" y="53317"/>
                  <a:pt x="53864" y="54064"/>
                  <a:pt x="55382" y="54835"/>
                </a:cubicBezTo>
                <a:cubicBezTo>
                  <a:pt x="55382" y="54881"/>
                  <a:pt x="55382" y="54951"/>
                  <a:pt x="55382" y="54975"/>
                </a:cubicBezTo>
                <a:cubicBezTo>
                  <a:pt x="53748" y="54157"/>
                  <a:pt x="52090" y="53317"/>
                  <a:pt x="50456" y="52476"/>
                </a:cubicBezTo>
                <a:close/>
                <a:moveTo>
                  <a:pt x="31217" y="45355"/>
                </a:moveTo>
                <a:lnTo>
                  <a:pt x="31217" y="45355"/>
                </a:lnTo>
                <a:cubicBezTo>
                  <a:pt x="30119" y="46546"/>
                  <a:pt x="29092" y="47807"/>
                  <a:pt x="27948" y="48974"/>
                </a:cubicBezTo>
                <a:cubicBezTo>
                  <a:pt x="26477" y="50468"/>
                  <a:pt x="24936" y="51916"/>
                  <a:pt x="23325" y="53270"/>
                </a:cubicBezTo>
                <a:cubicBezTo>
                  <a:pt x="22344" y="54111"/>
                  <a:pt x="21340" y="54905"/>
                  <a:pt x="20290" y="55675"/>
                </a:cubicBezTo>
                <a:cubicBezTo>
                  <a:pt x="24002" y="52313"/>
                  <a:pt x="27668" y="48904"/>
                  <a:pt x="31217" y="45355"/>
                </a:cubicBezTo>
                <a:close/>
                <a:moveTo>
                  <a:pt x="32267" y="44771"/>
                </a:moveTo>
                <a:cubicBezTo>
                  <a:pt x="35559" y="46056"/>
                  <a:pt x="38852" y="47363"/>
                  <a:pt x="42074" y="48717"/>
                </a:cubicBezTo>
                <a:cubicBezTo>
                  <a:pt x="42891" y="49161"/>
                  <a:pt x="43708" y="49581"/>
                  <a:pt x="44548" y="50001"/>
                </a:cubicBezTo>
                <a:cubicBezTo>
                  <a:pt x="45482" y="50445"/>
                  <a:pt x="46393" y="50889"/>
                  <a:pt x="47350" y="51286"/>
                </a:cubicBezTo>
                <a:cubicBezTo>
                  <a:pt x="50059" y="52640"/>
                  <a:pt x="52767" y="54017"/>
                  <a:pt x="55475" y="55395"/>
                </a:cubicBezTo>
                <a:cubicBezTo>
                  <a:pt x="55499" y="55418"/>
                  <a:pt x="55522" y="55418"/>
                  <a:pt x="55545" y="55418"/>
                </a:cubicBezTo>
                <a:cubicBezTo>
                  <a:pt x="55312" y="56002"/>
                  <a:pt x="55452" y="55932"/>
                  <a:pt x="54962" y="55979"/>
                </a:cubicBezTo>
                <a:cubicBezTo>
                  <a:pt x="54752" y="55955"/>
                  <a:pt x="54541" y="55932"/>
                  <a:pt x="54331" y="55862"/>
                </a:cubicBezTo>
                <a:cubicBezTo>
                  <a:pt x="52767" y="55418"/>
                  <a:pt x="51203" y="54484"/>
                  <a:pt x="49732" y="53807"/>
                </a:cubicBezTo>
                <a:cubicBezTo>
                  <a:pt x="46767" y="52476"/>
                  <a:pt x="43801" y="51099"/>
                  <a:pt x="40859" y="49721"/>
                </a:cubicBezTo>
                <a:cubicBezTo>
                  <a:pt x="37824" y="48297"/>
                  <a:pt x="34836" y="46826"/>
                  <a:pt x="31824" y="45379"/>
                </a:cubicBezTo>
                <a:cubicBezTo>
                  <a:pt x="31964" y="45192"/>
                  <a:pt x="32104" y="44982"/>
                  <a:pt x="32267" y="44771"/>
                </a:cubicBezTo>
                <a:close/>
                <a:moveTo>
                  <a:pt x="32828" y="1974"/>
                </a:moveTo>
                <a:cubicBezTo>
                  <a:pt x="33411" y="2581"/>
                  <a:pt x="33948" y="3235"/>
                  <a:pt x="34415" y="3935"/>
                </a:cubicBezTo>
                <a:cubicBezTo>
                  <a:pt x="35396" y="6154"/>
                  <a:pt x="36400" y="8372"/>
                  <a:pt x="37404" y="10590"/>
                </a:cubicBezTo>
                <a:cubicBezTo>
                  <a:pt x="37497" y="10870"/>
                  <a:pt x="37591" y="11173"/>
                  <a:pt x="37661" y="11454"/>
                </a:cubicBezTo>
                <a:cubicBezTo>
                  <a:pt x="38174" y="13181"/>
                  <a:pt x="38595" y="14932"/>
                  <a:pt x="39085" y="16684"/>
                </a:cubicBezTo>
                <a:cubicBezTo>
                  <a:pt x="39318" y="17524"/>
                  <a:pt x="39552" y="18341"/>
                  <a:pt x="39832" y="19182"/>
                </a:cubicBezTo>
                <a:cubicBezTo>
                  <a:pt x="39949" y="19532"/>
                  <a:pt x="40066" y="19952"/>
                  <a:pt x="40229" y="20349"/>
                </a:cubicBezTo>
                <a:lnTo>
                  <a:pt x="40159" y="20349"/>
                </a:lnTo>
                <a:cubicBezTo>
                  <a:pt x="40066" y="20349"/>
                  <a:pt x="40066" y="20466"/>
                  <a:pt x="40159" y="20489"/>
                </a:cubicBezTo>
                <a:lnTo>
                  <a:pt x="40299" y="20489"/>
                </a:lnTo>
                <a:cubicBezTo>
                  <a:pt x="40520" y="21086"/>
                  <a:pt x="41097" y="21474"/>
                  <a:pt x="41752" y="21474"/>
                </a:cubicBezTo>
                <a:cubicBezTo>
                  <a:pt x="41789" y="21474"/>
                  <a:pt x="41826" y="21472"/>
                  <a:pt x="41863" y="21470"/>
                </a:cubicBezTo>
                <a:cubicBezTo>
                  <a:pt x="41922" y="21528"/>
                  <a:pt x="42004" y="21558"/>
                  <a:pt x="42085" y="21558"/>
                </a:cubicBezTo>
                <a:cubicBezTo>
                  <a:pt x="42167" y="21558"/>
                  <a:pt x="42249" y="21528"/>
                  <a:pt x="42307" y="21470"/>
                </a:cubicBezTo>
                <a:lnTo>
                  <a:pt x="42611" y="21470"/>
                </a:lnTo>
                <a:cubicBezTo>
                  <a:pt x="43848" y="21470"/>
                  <a:pt x="45085" y="21447"/>
                  <a:pt x="46346" y="21447"/>
                </a:cubicBezTo>
                <a:lnTo>
                  <a:pt x="53444" y="21400"/>
                </a:lnTo>
                <a:lnTo>
                  <a:pt x="60542" y="21330"/>
                </a:lnTo>
                <a:cubicBezTo>
                  <a:pt x="60659" y="21318"/>
                  <a:pt x="60781" y="21312"/>
                  <a:pt x="60907" y="21312"/>
                </a:cubicBezTo>
                <a:cubicBezTo>
                  <a:pt x="61032" y="21312"/>
                  <a:pt x="61161" y="21318"/>
                  <a:pt x="61289" y="21330"/>
                </a:cubicBezTo>
                <a:cubicBezTo>
                  <a:pt x="61546" y="21563"/>
                  <a:pt x="61312" y="21867"/>
                  <a:pt x="61172" y="22077"/>
                </a:cubicBezTo>
                <a:cubicBezTo>
                  <a:pt x="60869" y="22521"/>
                  <a:pt x="60472" y="22918"/>
                  <a:pt x="60028" y="23244"/>
                </a:cubicBezTo>
                <a:cubicBezTo>
                  <a:pt x="59094" y="24015"/>
                  <a:pt x="58160" y="24762"/>
                  <a:pt x="57226" y="25509"/>
                </a:cubicBezTo>
                <a:cubicBezTo>
                  <a:pt x="53047" y="28918"/>
                  <a:pt x="48868" y="32304"/>
                  <a:pt x="44712" y="35689"/>
                </a:cubicBezTo>
                <a:cubicBezTo>
                  <a:pt x="44665" y="35689"/>
                  <a:pt x="44665" y="35736"/>
                  <a:pt x="44665" y="35759"/>
                </a:cubicBezTo>
                <a:cubicBezTo>
                  <a:pt x="44572" y="35642"/>
                  <a:pt x="44502" y="35526"/>
                  <a:pt x="44432" y="35409"/>
                </a:cubicBezTo>
                <a:cubicBezTo>
                  <a:pt x="44391" y="35354"/>
                  <a:pt x="44334" y="35331"/>
                  <a:pt x="44277" y="35331"/>
                </a:cubicBezTo>
                <a:cubicBezTo>
                  <a:pt x="44140" y="35331"/>
                  <a:pt x="44006" y="35464"/>
                  <a:pt x="44105" y="35596"/>
                </a:cubicBezTo>
                <a:cubicBezTo>
                  <a:pt x="45879" y="38234"/>
                  <a:pt x="47654" y="40849"/>
                  <a:pt x="49405" y="43487"/>
                </a:cubicBezTo>
                <a:cubicBezTo>
                  <a:pt x="51226" y="46663"/>
                  <a:pt x="52884" y="49908"/>
                  <a:pt x="54401" y="53247"/>
                </a:cubicBezTo>
                <a:cubicBezTo>
                  <a:pt x="53444" y="53037"/>
                  <a:pt x="52510" y="52780"/>
                  <a:pt x="51576" y="52476"/>
                </a:cubicBezTo>
                <a:cubicBezTo>
                  <a:pt x="48237" y="50842"/>
                  <a:pt x="44829" y="49278"/>
                  <a:pt x="41396" y="47853"/>
                </a:cubicBezTo>
                <a:lnTo>
                  <a:pt x="40136" y="47223"/>
                </a:lnTo>
                <a:cubicBezTo>
                  <a:pt x="37451" y="45659"/>
                  <a:pt x="34859" y="43954"/>
                  <a:pt x="32244" y="42273"/>
                </a:cubicBezTo>
                <a:cubicBezTo>
                  <a:pt x="32221" y="42258"/>
                  <a:pt x="32195" y="42250"/>
                  <a:pt x="32169" y="42250"/>
                </a:cubicBezTo>
                <a:cubicBezTo>
                  <a:pt x="32117" y="42250"/>
                  <a:pt x="32065" y="42281"/>
                  <a:pt x="32034" y="42343"/>
                </a:cubicBezTo>
                <a:lnTo>
                  <a:pt x="31567" y="42950"/>
                </a:lnTo>
                <a:lnTo>
                  <a:pt x="31333" y="42834"/>
                </a:lnTo>
                <a:cubicBezTo>
                  <a:pt x="31319" y="42828"/>
                  <a:pt x="31305" y="42825"/>
                  <a:pt x="31292" y="42825"/>
                </a:cubicBezTo>
                <a:cubicBezTo>
                  <a:pt x="31197" y="42825"/>
                  <a:pt x="31138" y="42956"/>
                  <a:pt x="31240" y="42997"/>
                </a:cubicBezTo>
                <a:lnTo>
                  <a:pt x="31450" y="43114"/>
                </a:lnTo>
                <a:cubicBezTo>
                  <a:pt x="31077" y="43581"/>
                  <a:pt x="30703" y="44071"/>
                  <a:pt x="30306" y="44538"/>
                </a:cubicBezTo>
                <a:cubicBezTo>
                  <a:pt x="25800" y="49278"/>
                  <a:pt x="21037" y="53761"/>
                  <a:pt x="16017" y="57963"/>
                </a:cubicBezTo>
                <a:cubicBezTo>
                  <a:pt x="17885" y="51029"/>
                  <a:pt x="19753" y="44094"/>
                  <a:pt x="21621" y="37160"/>
                </a:cubicBezTo>
                <a:cubicBezTo>
                  <a:pt x="21644" y="37090"/>
                  <a:pt x="21621" y="37020"/>
                  <a:pt x="21551" y="36973"/>
                </a:cubicBezTo>
                <a:cubicBezTo>
                  <a:pt x="15480" y="32537"/>
                  <a:pt x="9550" y="27937"/>
                  <a:pt x="3759" y="23128"/>
                </a:cubicBezTo>
                <a:cubicBezTo>
                  <a:pt x="5127" y="23113"/>
                  <a:pt x="6492" y="23105"/>
                  <a:pt x="7857" y="23105"/>
                </a:cubicBezTo>
                <a:cubicBezTo>
                  <a:pt x="10802" y="23105"/>
                  <a:pt x="13742" y="23141"/>
                  <a:pt x="16694" y="23221"/>
                </a:cubicBezTo>
                <a:cubicBezTo>
                  <a:pt x="18235" y="23408"/>
                  <a:pt x="19753" y="23595"/>
                  <a:pt x="21270" y="23735"/>
                </a:cubicBezTo>
                <a:cubicBezTo>
                  <a:pt x="21457" y="23735"/>
                  <a:pt x="21527" y="23455"/>
                  <a:pt x="21387" y="23361"/>
                </a:cubicBezTo>
                <a:lnTo>
                  <a:pt x="21387" y="23361"/>
                </a:lnTo>
                <a:lnTo>
                  <a:pt x="21924" y="23385"/>
                </a:lnTo>
                <a:lnTo>
                  <a:pt x="21924" y="23408"/>
                </a:lnTo>
                <a:lnTo>
                  <a:pt x="21924" y="23501"/>
                </a:lnTo>
                <a:cubicBezTo>
                  <a:pt x="21924" y="23571"/>
                  <a:pt x="21948" y="23665"/>
                  <a:pt x="22018" y="23688"/>
                </a:cubicBezTo>
                <a:cubicBezTo>
                  <a:pt x="22117" y="23748"/>
                  <a:pt x="22207" y="23773"/>
                  <a:pt x="22284" y="23773"/>
                </a:cubicBezTo>
                <a:cubicBezTo>
                  <a:pt x="22478" y="23773"/>
                  <a:pt x="22588" y="23609"/>
                  <a:pt x="22555" y="23408"/>
                </a:cubicBezTo>
                <a:lnTo>
                  <a:pt x="22905" y="23408"/>
                </a:lnTo>
                <a:cubicBezTo>
                  <a:pt x="22975" y="23408"/>
                  <a:pt x="23022" y="23361"/>
                  <a:pt x="23045" y="23291"/>
                </a:cubicBezTo>
                <a:cubicBezTo>
                  <a:pt x="25450" y="17244"/>
                  <a:pt x="28111" y="11267"/>
                  <a:pt x="31030" y="5453"/>
                </a:cubicBezTo>
                <a:lnTo>
                  <a:pt x="31030" y="5453"/>
                </a:lnTo>
                <a:cubicBezTo>
                  <a:pt x="29092" y="10706"/>
                  <a:pt x="27154" y="15960"/>
                  <a:pt x="25240" y="21237"/>
                </a:cubicBezTo>
                <a:cubicBezTo>
                  <a:pt x="25211" y="21307"/>
                  <a:pt x="25269" y="21361"/>
                  <a:pt x="25334" y="21361"/>
                </a:cubicBezTo>
                <a:cubicBezTo>
                  <a:pt x="25377" y="21361"/>
                  <a:pt x="25422" y="21338"/>
                  <a:pt x="25450" y="21283"/>
                </a:cubicBezTo>
                <a:cubicBezTo>
                  <a:pt x="27714" y="15236"/>
                  <a:pt x="29956" y="9189"/>
                  <a:pt x="32221" y="3142"/>
                </a:cubicBezTo>
                <a:cubicBezTo>
                  <a:pt x="32407" y="2745"/>
                  <a:pt x="32618" y="2371"/>
                  <a:pt x="32828" y="1974"/>
                </a:cubicBezTo>
                <a:close/>
                <a:moveTo>
                  <a:pt x="27084" y="48297"/>
                </a:moveTo>
                <a:lnTo>
                  <a:pt x="27084" y="48297"/>
                </a:lnTo>
                <a:cubicBezTo>
                  <a:pt x="25987" y="49511"/>
                  <a:pt x="24866" y="50679"/>
                  <a:pt x="23699" y="51823"/>
                </a:cubicBezTo>
                <a:lnTo>
                  <a:pt x="20126" y="55161"/>
                </a:lnTo>
                <a:cubicBezTo>
                  <a:pt x="18725" y="56399"/>
                  <a:pt x="17278" y="57590"/>
                  <a:pt x="15807" y="58734"/>
                </a:cubicBezTo>
                <a:lnTo>
                  <a:pt x="15807" y="58734"/>
                </a:lnTo>
                <a:lnTo>
                  <a:pt x="15854" y="58594"/>
                </a:lnTo>
                <a:cubicBezTo>
                  <a:pt x="19753" y="55348"/>
                  <a:pt x="23512" y="51916"/>
                  <a:pt x="27084" y="48297"/>
                </a:cubicBezTo>
                <a:close/>
                <a:moveTo>
                  <a:pt x="5440" y="24949"/>
                </a:moveTo>
                <a:cubicBezTo>
                  <a:pt x="7612" y="26723"/>
                  <a:pt x="9807" y="28474"/>
                  <a:pt x="12025" y="30202"/>
                </a:cubicBezTo>
                <a:cubicBezTo>
                  <a:pt x="13472" y="31346"/>
                  <a:pt x="14920" y="32467"/>
                  <a:pt x="16391" y="33564"/>
                </a:cubicBezTo>
                <a:cubicBezTo>
                  <a:pt x="17068" y="34078"/>
                  <a:pt x="17745" y="34592"/>
                  <a:pt x="18445" y="35105"/>
                </a:cubicBezTo>
                <a:cubicBezTo>
                  <a:pt x="19192" y="35642"/>
                  <a:pt x="20126" y="36156"/>
                  <a:pt x="20780" y="36833"/>
                </a:cubicBezTo>
                <a:cubicBezTo>
                  <a:pt x="21270" y="37323"/>
                  <a:pt x="21200" y="37510"/>
                  <a:pt x="21014" y="38164"/>
                </a:cubicBezTo>
                <a:cubicBezTo>
                  <a:pt x="20897" y="38654"/>
                  <a:pt x="20757" y="39121"/>
                  <a:pt x="20640" y="39612"/>
                </a:cubicBezTo>
                <a:lnTo>
                  <a:pt x="19940" y="42133"/>
                </a:lnTo>
                <a:cubicBezTo>
                  <a:pt x="19426" y="44071"/>
                  <a:pt x="18912" y="45986"/>
                  <a:pt x="18399" y="47923"/>
                </a:cubicBezTo>
                <a:cubicBezTo>
                  <a:pt x="17441" y="51379"/>
                  <a:pt x="16507" y="54858"/>
                  <a:pt x="15573" y="58337"/>
                </a:cubicBezTo>
                <a:cubicBezTo>
                  <a:pt x="15363" y="58524"/>
                  <a:pt x="15130" y="58710"/>
                  <a:pt x="14920" y="58874"/>
                </a:cubicBezTo>
                <a:cubicBezTo>
                  <a:pt x="14079" y="57193"/>
                  <a:pt x="14943" y="55161"/>
                  <a:pt x="15433" y="53504"/>
                </a:cubicBezTo>
                <a:cubicBezTo>
                  <a:pt x="15573" y="53060"/>
                  <a:pt x="15690" y="52593"/>
                  <a:pt x="15830" y="52150"/>
                </a:cubicBezTo>
                <a:cubicBezTo>
                  <a:pt x="16181" y="51192"/>
                  <a:pt x="16531" y="50212"/>
                  <a:pt x="16858" y="49231"/>
                </a:cubicBezTo>
                <a:cubicBezTo>
                  <a:pt x="17675" y="46826"/>
                  <a:pt x="18422" y="44421"/>
                  <a:pt x="19099" y="41970"/>
                </a:cubicBezTo>
                <a:cubicBezTo>
                  <a:pt x="19543" y="40662"/>
                  <a:pt x="19986" y="39355"/>
                  <a:pt x="20360" y="38024"/>
                </a:cubicBezTo>
                <a:cubicBezTo>
                  <a:pt x="20477" y="38117"/>
                  <a:pt x="20593" y="38187"/>
                  <a:pt x="20710" y="38257"/>
                </a:cubicBezTo>
                <a:cubicBezTo>
                  <a:pt x="20728" y="38266"/>
                  <a:pt x="20744" y="38270"/>
                  <a:pt x="20759" y="38270"/>
                </a:cubicBezTo>
                <a:cubicBezTo>
                  <a:pt x="20825" y="38270"/>
                  <a:pt x="20860" y="38198"/>
                  <a:pt x="20803" y="38141"/>
                </a:cubicBezTo>
                <a:lnTo>
                  <a:pt x="20430" y="37767"/>
                </a:lnTo>
                <a:cubicBezTo>
                  <a:pt x="20430" y="37720"/>
                  <a:pt x="20453" y="37697"/>
                  <a:pt x="20453" y="37650"/>
                </a:cubicBezTo>
                <a:lnTo>
                  <a:pt x="20617" y="37744"/>
                </a:lnTo>
                <a:cubicBezTo>
                  <a:pt x="20637" y="37756"/>
                  <a:pt x="20656" y="37761"/>
                  <a:pt x="20673" y="37761"/>
                </a:cubicBezTo>
                <a:cubicBezTo>
                  <a:pt x="20759" y="37761"/>
                  <a:pt x="20807" y="37638"/>
                  <a:pt x="20710" y="37580"/>
                </a:cubicBezTo>
                <a:lnTo>
                  <a:pt x="20617" y="37510"/>
                </a:lnTo>
                <a:cubicBezTo>
                  <a:pt x="20617" y="37440"/>
                  <a:pt x="20593" y="37393"/>
                  <a:pt x="20547" y="37370"/>
                </a:cubicBezTo>
                <a:lnTo>
                  <a:pt x="20687" y="36903"/>
                </a:lnTo>
                <a:cubicBezTo>
                  <a:pt x="20730" y="36787"/>
                  <a:pt x="20629" y="36698"/>
                  <a:pt x="20530" y="36698"/>
                </a:cubicBezTo>
                <a:cubicBezTo>
                  <a:pt x="20469" y="36698"/>
                  <a:pt x="20410" y="36730"/>
                  <a:pt x="20383" y="36810"/>
                </a:cubicBezTo>
                <a:cubicBezTo>
                  <a:pt x="20348" y="36740"/>
                  <a:pt x="20284" y="36705"/>
                  <a:pt x="20217" y="36705"/>
                </a:cubicBezTo>
                <a:cubicBezTo>
                  <a:pt x="20150" y="36705"/>
                  <a:pt x="20080" y="36740"/>
                  <a:pt x="20033" y="36810"/>
                </a:cubicBezTo>
                <a:lnTo>
                  <a:pt x="19893" y="36997"/>
                </a:lnTo>
                <a:cubicBezTo>
                  <a:pt x="14733" y="33401"/>
                  <a:pt x="9900" y="29385"/>
                  <a:pt x="5440" y="24949"/>
                </a:cubicBezTo>
                <a:close/>
                <a:moveTo>
                  <a:pt x="14336" y="56282"/>
                </a:moveTo>
                <a:lnTo>
                  <a:pt x="14336" y="56282"/>
                </a:lnTo>
                <a:cubicBezTo>
                  <a:pt x="14149" y="57286"/>
                  <a:pt x="14149" y="58313"/>
                  <a:pt x="14710" y="59271"/>
                </a:cubicBezTo>
                <a:cubicBezTo>
                  <a:pt x="14736" y="59323"/>
                  <a:pt x="14791" y="59354"/>
                  <a:pt x="14852" y="59354"/>
                </a:cubicBezTo>
                <a:cubicBezTo>
                  <a:pt x="14899" y="59354"/>
                  <a:pt x="14949" y="59335"/>
                  <a:pt x="14990" y="59294"/>
                </a:cubicBezTo>
                <a:lnTo>
                  <a:pt x="15410" y="58944"/>
                </a:lnTo>
                <a:lnTo>
                  <a:pt x="15387" y="59084"/>
                </a:lnTo>
                <a:cubicBezTo>
                  <a:pt x="14710" y="59481"/>
                  <a:pt x="14056" y="59878"/>
                  <a:pt x="13402" y="60275"/>
                </a:cubicBezTo>
                <a:cubicBezTo>
                  <a:pt x="13379" y="60041"/>
                  <a:pt x="13379" y="59831"/>
                  <a:pt x="13402" y="59598"/>
                </a:cubicBezTo>
                <a:cubicBezTo>
                  <a:pt x="13706" y="58500"/>
                  <a:pt x="14009" y="57379"/>
                  <a:pt x="14336" y="56282"/>
                </a:cubicBezTo>
                <a:close/>
                <a:moveTo>
                  <a:pt x="15387" y="59528"/>
                </a:moveTo>
                <a:lnTo>
                  <a:pt x="15387" y="59528"/>
                </a:lnTo>
                <a:cubicBezTo>
                  <a:pt x="14780" y="60088"/>
                  <a:pt x="14173" y="60648"/>
                  <a:pt x="13542" y="61185"/>
                </a:cubicBezTo>
                <a:cubicBezTo>
                  <a:pt x="13496" y="61022"/>
                  <a:pt x="13472" y="60858"/>
                  <a:pt x="13449" y="60695"/>
                </a:cubicBezTo>
                <a:cubicBezTo>
                  <a:pt x="14103" y="60321"/>
                  <a:pt x="14733" y="59924"/>
                  <a:pt x="15387" y="59528"/>
                </a:cubicBezTo>
                <a:close/>
                <a:moveTo>
                  <a:pt x="33318" y="0"/>
                </a:moveTo>
                <a:cubicBezTo>
                  <a:pt x="33255" y="0"/>
                  <a:pt x="33194" y="31"/>
                  <a:pt x="33155" y="83"/>
                </a:cubicBezTo>
                <a:cubicBezTo>
                  <a:pt x="33131" y="153"/>
                  <a:pt x="33085" y="200"/>
                  <a:pt x="33061" y="246"/>
                </a:cubicBezTo>
                <a:cubicBezTo>
                  <a:pt x="33038" y="200"/>
                  <a:pt x="33015" y="176"/>
                  <a:pt x="32968" y="130"/>
                </a:cubicBezTo>
                <a:cubicBezTo>
                  <a:pt x="32933" y="71"/>
                  <a:pt x="32874" y="42"/>
                  <a:pt x="32816" y="42"/>
                </a:cubicBezTo>
                <a:cubicBezTo>
                  <a:pt x="32758" y="42"/>
                  <a:pt x="32699" y="71"/>
                  <a:pt x="32664" y="130"/>
                </a:cubicBezTo>
                <a:cubicBezTo>
                  <a:pt x="30540" y="3982"/>
                  <a:pt x="28485" y="7881"/>
                  <a:pt x="26477" y="11804"/>
                </a:cubicBezTo>
                <a:cubicBezTo>
                  <a:pt x="25496" y="13742"/>
                  <a:pt x="24516" y="15680"/>
                  <a:pt x="23559" y="17618"/>
                </a:cubicBezTo>
                <a:cubicBezTo>
                  <a:pt x="22811" y="19135"/>
                  <a:pt x="22018" y="20676"/>
                  <a:pt x="21340" y="22240"/>
                </a:cubicBezTo>
                <a:cubicBezTo>
                  <a:pt x="20033" y="21984"/>
                  <a:pt x="18702" y="21844"/>
                  <a:pt x="17418" y="21703"/>
                </a:cubicBezTo>
                <a:cubicBezTo>
                  <a:pt x="15620" y="21517"/>
                  <a:pt x="13822" y="21423"/>
                  <a:pt x="12025" y="21400"/>
                </a:cubicBezTo>
                <a:cubicBezTo>
                  <a:pt x="8943" y="21400"/>
                  <a:pt x="5861" y="21657"/>
                  <a:pt x="2825" y="22194"/>
                </a:cubicBezTo>
                <a:cubicBezTo>
                  <a:pt x="1938" y="22311"/>
                  <a:pt x="1074" y="22474"/>
                  <a:pt x="210" y="22684"/>
                </a:cubicBezTo>
                <a:cubicBezTo>
                  <a:pt x="47" y="22731"/>
                  <a:pt x="0" y="22918"/>
                  <a:pt x="117" y="23034"/>
                </a:cubicBezTo>
                <a:cubicBezTo>
                  <a:pt x="5487" y="28381"/>
                  <a:pt x="11628" y="32934"/>
                  <a:pt x="18305" y="36506"/>
                </a:cubicBezTo>
                <a:cubicBezTo>
                  <a:pt x="18562" y="36716"/>
                  <a:pt x="18796" y="36903"/>
                  <a:pt x="19052" y="37090"/>
                </a:cubicBezTo>
                <a:cubicBezTo>
                  <a:pt x="18352" y="38958"/>
                  <a:pt x="18002" y="40989"/>
                  <a:pt x="17488" y="42904"/>
                </a:cubicBezTo>
                <a:cubicBezTo>
                  <a:pt x="16974" y="44888"/>
                  <a:pt x="16461" y="46896"/>
                  <a:pt x="15947" y="48881"/>
                </a:cubicBezTo>
                <a:cubicBezTo>
                  <a:pt x="15363" y="51099"/>
                  <a:pt x="14756" y="53317"/>
                  <a:pt x="14126" y="55512"/>
                </a:cubicBezTo>
                <a:cubicBezTo>
                  <a:pt x="14079" y="55675"/>
                  <a:pt x="14009" y="55839"/>
                  <a:pt x="13939" y="56002"/>
                </a:cubicBezTo>
                <a:cubicBezTo>
                  <a:pt x="13472" y="57193"/>
                  <a:pt x="13029" y="58430"/>
                  <a:pt x="12958" y="59668"/>
                </a:cubicBezTo>
                <a:cubicBezTo>
                  <a:pt x="12865" y="60041"/>
                  <a:pt x="12748" y="60415"/>
                  <a:pt x="12655" y="60788"/>
                </a:cubicBezTo>
                <a:cubicBezTo>
                  <a:pt x="12619" y="60915"/>
                  <a:pt x="12724" y="61028"/>
                  <a:pt x="12849" y="61028"/>
                </a:cubicBezTo>
                <a:cubicBezTo>
                  <a:pt x="12885" y="61028"/>
                  <a:pt x="12922" y="61019"/>
                  <a:pt x="12958" y="60998"/>
                </a:cubicBezTo>
                <a:lnTo>
                  <a:pt x="13075" y="60928"/>
                </a:lnTo>
                <a:cubicBezTo>
                  <a:pt x="13122" y="61162"/>
                  <a:pt x="13169" y="61395"/>
                  <a:pt x="13262" y="61629"/>
                </a:cubicBezTo>
                <a:cubicBezTo>
                  <a:pt x="13292" y="61720"/>
                  <a:pt x="13382" y="61781"/>
                  <a:pt x="13473" y="61781"/>
                </a:cubicBezTo>
                <a:cubicBezTo>
                  <a:pt x="13522" y="61781"/>
                  <a:pt x="13571" y="61763"/>
                  <a:pt x="13612" y="61722"/>
                </a:cubicBezTo>
                <a:cubicBezTo>
                  <a:pt x="14966" y="60485"/>
                  <a:pt x="16344" y="59271"/>
                  <a:pt x="17722" y="58057"/>
                </a:cubicBezTo>
                <a:cubicBezTo>
                  <a:pt x="19706" y="56702"/>
                  <a:pt x="21644" y="55231"/>
                  <a:pt x="23488" y="53690"/>
                </a:cubicBezTo>
                <a:cubicBezTo>
                  <a:pt x="25146" y="52290"/>
                  <a:pt x="26734" y="50819"/>
                  <a:pt x="28251" y="49278"/>
                </a:cubicBezTo>
                <a:cubicBezTo>
                  <a:pt x="29466" y="48110"/>
                  <a:pt x="30586" y="46873"/>
                  <a:pt x="31660" y="45589"/>
                </a:cubicBezTo>
                <a:cubicBezTo>
                  <a:pt x="38034" y="48904"/>
                  <a:pt x="44548" y="51916"/>
                  <a:pt x="51063" y="54858"/>
                </a:cubicBezTo>
                <a:cubicBezTo>
                  <a:pt x="51540" y="55081"/>
                  <a:pt x="53870" y="56344"/>
                  <a:pt x="55240" y="56344"/>
                </a:cubicBezTo>
                <a:cubicBezTo>
                  <a:pt x="55882" y="56344"/>
                  <a:pt x="56313" y="56067"/>
                  <a:pt x="56246" y="55278"/>
                </a:cubicBezTo>
                <a:lnTo>
                  <a:pt x="56246" y="55278"/>
                </a:lnTo>
                <a:lnTo>
                  <a:pt x="56573" y="55465"/>
                </a:lnTo>
                <a:cubicBezTo>
                  <a:pt x="56607" y="55482"/>
                  <a:pt x="56641" y="55490"/>
                  <a:pt x="56674" y="55490"/>
                </a:cubicBezTo>
                <a:cubicBezTo>
                  <a:pt x="56819" y="55490"/>
                  <a:pt x="56929" y="55337"/>
                  <a:pt x="56853" y="55185"/>
                </a:cubicBezTo>
                <a:cubicBezTo>
                  <a:pt x="53794" y="48881"/>
                  <a:pt x="50456" y="42553"/>
                  <a:pt x="46580" y="36693"/>
                </a:cubicBezTo>
                <a:cubicBezTo>
                  <a:pt x="47023" y="36273"/>
                  <a:pt x="47490" y="35852"/>
                  <a:pt x="47934" y="35432"/>
                </a:cubicBezTo>
                <a:cubicBezTo>
                  <a:pt x="50712" y="33448"/>
                  <a:pt x="53374" y="31253"/>
                  <a:pt x="56082" y="29175"/>
                </a:cubicBezTo>
                <a:cubicBezTo>
                  <a:pt x="59164" y="26817"/>
                  <a:pt x="62246" y="24435"/>
                  <a:pt x="65328" y="22054"/>
                </a:cubicBezTo>
                <a:cubicBezTo>
                  <a:pt x="65422" y="22007"/>
                  <a:pt x="65445" y="21890"/>
                  <a:pt x="65422" y="21797"/>
                </a:cubicBezTo>
                <a:cubicBezTo>
                  <a:pt x="65305" y="21353"/>
                  <a:pt x="64955" y="21003"/>
                  <a:pt x="64511" y="20886"/>
                </a:cubicBezTo>
                <a:cubicBezTo>
                  <a:pt x="63577" y="20536"/>
                  <a:pt x="62456" y="20466"/>
                  <a:pt x="61476" y="20326"/>
                </a:cubicBezTo>
                <a:cubicBezTo>
                  <a:pt x="59398" y="19999"/>
                  <a:pt x="57297" y="19719"/>
                  <a:pt x="55172" y="19555"/>
                </a:cubicBezTo>
                <a:cubicBezTo>
                  <a:pt x="52567" y="19316"/>
                  <a:pt x="49954" y="19204"/>
                  <a:pt x="47342" y="19204"/>
                </a:cubicBezTo>
                <a:cubicBezTo>
                  <a:pt x="45623" y="19204"/>
                  <a:pt x="43905" y="19253"/>
                  <a:pt x="42190" y="19345"/>
                </a:cubicBezTo>
                <a:cubicBezTo>
                  <a:pt x="41140" y="12341"/>
                  <a:pt x="37801" y="5523"/>
                  <a:pt x="33458" y="60"/>
                </a:cubicBezTo>
                <a:cubicBezTo>
                  <a:pt x="33417" y="19"/>
                  <a:pt x="33367" y="0"/>
                  <a:pt x="33318" y="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8" name="Google Shape;708;p32"/>
          <p:cNvGrpSpPr/>
          <p:nvPr/>
        </p:nvGrpSpPr>
        <p:grpSpPr>
          <a:xfrm flipH="1">
            <a:off x="1174604" y="542569"/>
            <a:ext cx="446283" cy="535571"/>
            <a:chOff x="2279900" y="1356008"/>
            <a:chExt cx="355973" cy="427192"/>
          </a:xfrm>
        </p:grpSpPr>
        <p:sp>
          <p:nvSpPr>
            <p:cNvPr id="709" name="Google Shape;709;p32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ADADAD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32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11" name="Google Shape;711;p32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2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2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28575" dist="9525" dir="6480000" algn="bl" rotWithShape="0">
                  <a:srgbClr val="99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4"/>
          <p:cNvGrpSpPr/>
          <p:nvPr/>
        </p:nvGrpSpPr>
        <p:grpSpPr>
          <a:xfrm rot="-262775">
            <a:off x="948891" y="428850"/>
            <a:ext cx="2754107" cy="2371010"/>
            <a:chOff x="799900" y="238125"/>
            <a:chExt cx="5991850" cy="5219875"/>
          </a:xfrm>
        </p:grpSpPr>
        <p:sp>
          <p:nvSpPr>
            <p:cNvPr id="726" name="Google Shape;726;p34"/>
            <p:cNvSpPr/>
            <p:nvPr/>
          </p:nvSpPr>
          <p:spPr>
            <a:xfrm>
              <a:off x="799900" y="238125"/>
              <a:ext cx="5991850" cy="5219875"/>
            </a:xfrm>
            <a:custGeom>
              <a:avLst/>
              <a:gdLst/>
              <a:ahLst/>
              <a:cxnLst/>
              <a:rect l="l" t="t" r="r" b="b"/>
              <a:pathLst>
                <a:path w="239674" h="208795" extrusionOk="0">
                  <a:moveTo>
                    <a:pt x="178764" y="0"/>
                  </a:moveTo>
                  <a:lnTo>
                    <a:pt x="58927" y="1228"/>
                  </a:lnTo>
                  <a:lnTo>
                    <a:pt x="0" y="105578"/>
                  </a:lnTo>
                  <a:lnTo>
                    <a:pt x="60910" y="208795"/>
                  </a:lnTo>
                  <a:lnTo>
                    <a:pt x="180841" y="207567"/>
                  </a:lnTo>
                  <a:lnTo>
                    <a:pt x="239674" y="103217"/>
                  </a:lnTo>
                  <a:lnTo>
                    <a:pt x="1787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71450" dist="28575" dir="3000000" algn="bl" rotWithShape="0">
                <a:srgbClr val="783F04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11700" y="240475"/>
              <a:ext cx="5980050" cy="5217525"/>
            </a:xfrm>
            <a:custGeom>
              <a:avLst/>
              <a:gdLst/>
              <a:ahLst/>
              <a:cxnLst/>
              <a:rect l="l" t="t" r="r" b="b"/>
              <a:pathLst>
                <a:path w="239202" h="208701" extrusionOk="0">
                  <a:moveTo>
                    <a:pt x="82158" y="4344"/>
                  </a:moveTo>
                  <a:lnTo>
                    <a:pt x="82158" y="22004"/>
                  </a:lnTo>
                  <a:lnTo>
                    <a:pt x="64499" y="22004"/>
                  </a:lnTo>
                  <a:lnTo>
                    <a:pt x="64499" y="4344"/>
                  </a:lnTo>
                  <a:close/>
                  <a:moveTo>
                    <a:pt x="102272" y="4344"/>
                  </a:moveTo>
                  <a:lnTo>
                    <a:pt x="102272" y="22004"/>
                  </a:lnTo>
                  <a:lnTo>
                    <a:pt x="84519" y="22004"/>
                  </a:lnTo>
                  <a:lnTo>
                    <a:pt x="84519" y="4344"/>
                  </a:lnTo>
                  <a:close/>
                  <a:moveTo>
                    <a:pt x="122292" y="4344"/>
                  </a:moveTo>
                  <a:lnTo>
                    <a:pt x="122292" y="22004"/>
                  </a:lnTo>
                  <a:lnTo>
                    <a:pt x="104633" y="22004"/>
                  </a:lnTo>
                  <a:lnTo>
                    <a:pt x="104633" y="4344"/>
                  </a:lnTo>
                  <a:close/>
                  <a:moveTo>
                    <a:pt x="142407" y="4344"/>
                  </a:moveTo>
                  <a:lnTo>
                    <a:pt x="142407" y="22004"/>
                  </a:lnTo>
                  <a:lnTo>
                    <a:pt x="124653" y="22004"/>
                  </a:lnTo>
                  <a:lnTo>
                    <a:pt x="124653" y="4344"/>
                  </a:lnTo>
                  <a:close/>
                  <a:moveTo>
                    <a:pt x="162427" y="4344"/>
                  </a:moveTo>
                  <a:lnTo>
                    <a:pt x="162427" y="22004"/>
                  </a:lnTo>
                  <a:lnTo>
                    <a:pt x="144768" y="22004"/>
                  </a:lnTo>
                  <a:lnTo>
                    <a:pt x="144768" y="4344"/>
                  </a:lnTo>
                  <a:close/>
                  <a:moveTo>
                    <a:pt x="82158" y="24365"/>
                  </a:moveTo>
                  <a:lnTo>
                    <a:pt x="82158" y="42118"/>
                  </a:lnTo>
                  <a:lnTo>
                    <a:pt x="64499" y="42118"/>
                  </a:lnTo>
                  <a:lnTo>
                    <a:pt x="64499" y="24365"/>
                  </a:lnTo>
                  <a:close/>
                  <a:moveTo>
                    <a:pt x="102272" y="24365"/>
                  </a:moveTo>
                  <a:lnTo>
                    <a:pt x="102272" y="42118"/>
                  </a:lnTo>
                  <a:lnTo>
                    <a:pt x="84519" y="42118"/>
                  </a:lnTo>
                  <a:lnTo>
                    <a:pt x="84519" y="24365"/>
                  </a:lnTo>
                  <a:close/>
                  <a:moveTo>
                    <a:pt x="122292" y="24365"/>
                  </a:moveTo>
                  <a:lnTo>
                    <a:pt x="122292" y="42118"/>
                  </a:lnTo>
                  <a:lnTo>
                    <a:pt x="104633" y="42118"/>
                  </a:lnTo>
                  <a:lnTo>
                    <a:pt x="104633" y="24365"/>
                  </a:lnTo>
                  <a:close/>
                  <a:moveTo>
                    <a:pt x="142407" y="24365"/>
                  </a:moveTo>
                  <a:lnTo>
                    <a:pt x="142407" y="42118"/>
                  </a:lnTo>
                  <a:lnTo>
                    <a:pt x="124653" y="42118"/>
                  </a:lnTo>
                  <a:lnTo>
                    <a:pt x="124653" y="24365"/>
                  </a:lnTo>
                  <a:close/>
                  <a:moveTo>
                    <a:pt x="162427" y="24365"/>
                  </a:moveTo>
                  <a:lnTo>
                    <a:pt x="162427" y="42118"/>
                  </a:lnTo>
                  <a:lnTo>
                    <a:pt x="144768" y="42118"/>
                  </a:lnTo>
                  <a:lnTo>
                    <a:pt x="144768" y="24365"/>
                  </a:lnTo>
                  <a:close/>
                  <a:moveTo>
                    <a:pt x="182541" y="24365"/>
                  </a:moveTo>
                  <a:lnTo>
                    <a:pt x="182541" y="42118"/>
                  </a:lnTo>
                  <a:lnTo>
                    <a:pt x="164788" y="42118"/>
                  </a:lnTo>
                  <a:lnTo>
                    <a:pt x="164788" y="24365"/>
                  </a:lnTo>
                  <a:close/>
                  <a:moveTo>
                    <a:pt x="62138" y="44479"/>
                  </a:moveTo>
                  <a:lnTo>
                    <a:pt x="62138" y="62138"/>
                  </a:lnTo>
                  <a:lnTo>
                    <a:pt x="44384" y="62138"/>
                  </a:lnTo>
                  <a:lnTo>
                    <a:pt x="44384" y="44479"/>
                  </a:lnTo>
                  <a:close/>
                  <a:moveTo>
                    <a:pt x="82158" y="44479"/>
                  </a:moveTo>
                  <a:lnTo>
                    <a:pt x="82158" y="62138"/>
                  </a:lnTo>
                  <a:lnTo>
                    <a:pt x="64499" y="62138"/>
                  </a:lnTo>
                  <a:lnTo>
                    <a:pt x="64499" y="44479"/>
                  </a:lnTo>
                  <a:close/>
                  <a:moveTo>
                    <a:pt x="102272" y="44479"/>
                  </a:moveTo>
                  <a:lnTo>
                    <a:pt x="102272" y="62138"/>
                  </a:lnTo>
                  <a:lnTo>
                    <a:pt x="84519" y="62138"/>
                  </a:lnTo>
                  <a:lnTo>
                    <a:pt x="84519" y="44479"/>
                  </a:lnTo>
                  <a:close/>
                  <a:moveTo>
                    <a:pt x="122292" y="44479"/>
                  </a:moveTo>
                  <a:lnTo>
                    <a:pt x="122292" y="62138"/>
                  </a:lnTo>
                  <a:lnTo>
                    <a:pt x="104633" y="62138"/>
                  </a:lnTo>
                  <a:lnTo>
                    <a:pt x="104633" y="44479"/>
                  </a:lnTo>
                  <a:close/>
                  <a:moveTo>
                    <a:pt x="142407" y="44479"/>
                  </a:moveTo>
                  <a:lnTo>
                    <a:pt x="142407" y="62138"/>
                  </a:lnTo>
                  <a:lnTo>
                    <a:pt x="124653" y="62138"/>
                  </a:lnTo>
                  <a:lnTo>
                    <a:pt x="124653" y="44479"/>
                  </a:lnTo>
                  <a:close/>
                  <a:moveTo>
                    <a:pt x="162427" y="44479"/>
                  </a:moveTo>
                  <a:lnTo>
                    <a:pt x="162427" y="62138"/>
                  </a:lnTo>
                  <a:lnTo>
                    <a:pt x="144768" y="62138"/>
                  </a:lnTo>
                  <a:lnTo>
                    <a:pt x="144768" y="44479"/>
                  </a:lnTo>
                  <a:close/>
                  <a:moveTo>
                    <a:pt x="182541" y="44479"/>
                  </a:moveTo>
                  <a:lnTo>
                    <a:pt x="182541" y="62138"/>
                  </a:lnTo>
                  <a:lnTo>
                    <a:pt x="164788" y="62138"/>
                  </a:lnTo>
                  <a:lnTo>
                    <a:pt x="164788" y="44479"/>
                  </a:lnTo>
                  <a:close/>
                  <a:moveTo>
                    <a:pt x="202561" y="44479"/>
                  </a:moveTo>
                  <a:lnTo>
                    <a:pt x="202561" y="62138"/>
                  </a:lnTo>
                  <a:lnTo>
                    <a:pt x="184902" y="62138"/>
                  </a:lnTo>
                  <a:lnTo>
                    <a:pt x="184902" y="44479"/>
                  </a:lnTo>
                  <a:close/>
                  <a:moveTo>
                    <a:pt x="42023" y="64499"/>
                  </a:moveTo>
                  <a:lnTo>
                    <a:pt x="42023" y="82253"/>
                  </a:lnTo>
                  <a:lnTo>
                    <a:pt x="24364" y="82253"/>
                  </a:lnTo>
                  <a:lnTo>
                    <a:pt x="24364" y="64499"/>
                  </a:lnTo>
                  <a:close/>
                  <a:moveTo>
                    <a:pt x="62138" y="64499"/>
                  </a:moveTo>
                  <a:lnTo>
                    <a:pt x="62138" y="82253"/>
                  </a:lnTo>
                  <a:lnTo>
                    <a:pt x="44384" y="82253"/>
                  </a:lnTo>
                  <a:lnTo>
                    <a:pt x="44384" y="64499"/>
                  </a:lnTo>
                  <a:close/>
                  <a:moveTo>
                    <a:pt x="82158" y="64499"/>
                  </a:moveTo>
                  <a:lnTo>
                    <a:pt x="82158" y="82253"/>
                  </a:lnTo>
                  <a:lnTo>
                    <a:pt x="64499" y="82253"/>
                  </a:lnTo>
                  <a:lnTo>
                    <a:pt x="64499" y="64499"/>
                  </a:lnTo>
                  <a:close/>
                  <a:moveTo>
                    <a:pt x="102272" y="64499"/>
                  </a:moveTo>
                  <a:lnTo>
                    <a:pt x="102272" y="82253"/>
                  </a:lnTo>
                  <a:lnTo>
                    <a:pt x="84519" y="82253"/>
                  </a:lnTo>
                  <a:lnTo>
                    <a:pt x="84519" y="64499"/>
                  </a:lnTo>
                  <a:close/>
                  <a:moveTo>
                    <a:pt x="122292" y="64499"/>
                  </a:moveTo>
                  <a:lnTo>
                    <a:pt x="122292" y="82253"/>
                  </a:lnTo>
                  <a:lnTo>
                    <a:pt x="104633" y="82253"/>
                  </a:lnTo>
                  <a:lnTo>
                    <a:pt x="104633" y="64499"/>
                  </a:lnTo>
                  <a:close/>
                  <a:moveTo>
                    <a:pt x="142407" y="64499"/>
                  </a:moveTo>
                  <a:lnTo>
                    <a:pt x="142407" y="82253"/>
                  </a:lnTo>
                  <a:lnTo>
                    <a:pt x="124653" y="82253"/>
                  </a:lnTo>
                  <a:lnTo>
                    <a:pt x="124653" y="64499"/>
                  </a:lnTo>
                  <a:close/>
                  <a:moveTo>
                    <a:pt x="162427" y="64499"/>
                  </a:moveTo>
                  <a:lnTo>
                    <a:pt x="162427" y="82253"/>
                  </a:lnTo>
                  <a:lnTo>
                    <a:pt x="144768" y="82253"/>
                  </a:lnTo>
                  <a:lnTo>
                    <a:pt x="144768" y="64499"/>
                  </a:lnTo>
                  <a:close/>
                  <a:moveTo>
                    <a:pt x="182541" y="64499"/>
                  </a:moveTo>
                  <a:lnTo>
                    <a:pt x="182541" y="82253"/>
                  </a:lnTo>
                  <a:lnTo>
                    <a:pt x="164788" y="82253"/>
                  </a:lnTo>
                  <a:lnTo>
                    <a:pt x="164788" y="64499"/>
                  </a:lnTo>
                  <a:close/>
                  <a:moveTo>
                    <a:pt x="202561" y="64499"/>
                  </a:moveTo>
                  <a:lnTo>
                    <a:pt x="202561" y="82253"/>
                  </a:lnTo>
                  <a:lnTo>
                    <a:pt x="184902" y="82253"/>
                  </a:lnTo>
                  <a:lnTo>
                    <a:pt x="184902" y="64499"/>
                  </a:lnTo>
                  <a:close/>
                  <a:moveTo>
                    <a:pt x="42023" y="84614"/>
                  </a:moveTo>
                  <a:lnTo>
                    <a:pt x="42023" y="102273"/>
                  </a:lnTo>
                  <a:lnTo>
                    <a:pt x="24364" y="102273"/>
                  </a:lnTo>
                  <a:lnTo>
                    <a:pt x="24364" y="84614"/>
                  </a:lnTo>
                  <a:close/>
                  <a:moveTo>
                    <a:pt x="62138" y="84614"/>
                  </a:moveTo>
                  <a:lnTo>
                    <a:pt x="62138" y="102273"/>
                  </a:lnTo>
                  <a:lnTo>
                    <a:pt x="44384" y="102273"/>
                  </a:lnTo>
                  <a:lnTo>
                    <a:pt x="44384" y="84614"/>
                  </a:lnTo>
                  <a:close/>
                  <a:moveTo>
                    <a:pt x="82158" y="84614"/>
                  </a:moveTo>
                  <a:lnTo>
                    <a:pt x="82158" y="102273"/>
                  </a:lnTo>
                  <a:lnTo>
                    <a:pt x="64499" y="102273"/>
                  </a:lnTo>
                  <a:lnTo>
                    <a:pt x="64499" y="84614"/>
                  </a:lnTo>
                  <a:close/>
                  <a:moveTo>
                    <a:pt x="102272" y="84614"/>
                  </a:moveTo>
                  <a:lnTo>
                    <a:pt x="102272" y="102273"/>
                  </a:lnTo>
                  <a:lnTo>
                    <a:pt x="84519" y="102273"/>
                  </a:lnTo>
                  <a:lnTo>
                    <a:pt x="84519" y="84614"/>
                  </a:lnTo>
                  <a:close/>
                  <a:moveTo>
                    <a:pt x="122292" y="84614"/>
                  </a:moveTo>
                  <a:lnTo>
                    <a:pt x="122292" y="102273"/>
                  </a:lnTo>
                  <a:lnTo>
                    <a:pt x="104633" y="102273"/>
                  </a:lnTo>
                  <a:lnTo>
                    <a:pt x="104633" y="84614"/>
                  </a:lnTo>
                  <a:close/>
                  <a:moveTo>
                    <a:pt x="142407" y="84614"/>
                  </a:moveTo>
                  <a:lnTo>
                    <a:pt x="142407" y="102273"/>
                  </a:lnTo>
                  <a:lnTo>
                    <a:pt x="124653" y="102273"/>
                  </a:lnTo>
                  <a:lnTo>
                    <a:pt x="124653" y="84614"/>
                  </a:lnTo>
                  <a:close/>
                  <a:moveTo>
                    <a:pt x="162427" y="84614"/>
                  </a:moveTo>
                  <a:lnTo>
                    <a:pt x="162427" y="102273"/>
                  </a:lnTo>
                  <a:lnTo>
                    <a:pt x="144768" y="102273"/>
                  </a:lnTo>
                  <a:lnTo>
                    <a:pt x="144768" y="84614"/>
                  </a:lnTo>
                  <a:close/>
                  <a:moveTo>
                    <a:pt x="182541" y="84614"/>
                  </a:moveTo>
                  <a:lnTo>
                    <a:pt x="182541" y="102273"/>
                  </a:lnTo>
                  <a:lnTo>
                    <a:pt x="164788" y="102273"/>
                  </a:lnTo>
                  <a:lnTo>
                    <a:pt x="164788" y="84614"/>
                  </a:lnTo>
                  <a:close/>
                  <a:moveTo>
                    <a:pt x="202561" y="84614"/>
                  </a:moveTo>
                  <a:lnTo>
                    <a:pt x="202561" y="102273"/>
                  </a:lnTo>
                  <a:lnTo>
                    <a:pt x="184902" y="102273"/>
                  </a:lnTo>
                  <a:lnTo>
                    <a:pt x="184902" y="84614"/>
                  </a:lnTo>
                  <a:close/>
                  <a:moveTo>
                    <a:pt x="222676" y="84614"/>
                  </a:moveTo>
                  <a:lnTo>
                    <a:pt x="222676" y="102273"/>
                  </a:lnTo>
                  <a:lnTo>
                    <a:pt x="204922" y="102273"/>
                  </a:lnTo>
                  <a:lnTo>
                    <a:pt x="204922" y="84614"/>
                  </a:lnTo>
                  <a:close/>
                  <a:moveTo>
                    <a:pt x="42023" y="104634"/>
                  </a:moveTo>
                  <a:lnTo>
                    <a:pt x="42023" y="122387"/>
                  </a:lnTo>
                  <a:lnTo>
                    <a:pt x="24364" y="122387"/>
                  </a:lnTo>
                  <a:lnTo>
                    <a:pt x="24364" y="104634"/>
                  </a:lnTo>
                  <a:close/>
                  <a:moveTo>
                    <a:pt x="62138" y="104634"/>
                  </a:moveTo>
                  <a:lnTo>
                    <a:pt x="62138" y="122387"/>
                  </a:lnTo>
                  <a:lnTo>
                    <a:pt x="44384" y="122387"/>
                  </a:lnTo>
                  <a:lnTo>
                    <a:pt x="44384" y="104634"/>
                  </a:lnTo>
                  <a:close/>
                  <a:moveTo>
                    <a:pt x="82158" y="104634"/>
                  </a:moveTo>
                  <a:lnTo>
                    <a:pt x="82158" y="122387"/>
                  </a:lnTo>
                  <a:lnTo>
                    <a:pt x="64499" y="122387"/>
                  </a:lnTo>
                  <a:lnTo>
                    <a:pt x="64499" y="104634"/>
                  </a:lnTo>
                  <a:close/>
                  <a:moveTo>
                    <a:pt x="102272" y="104634"/>
                  </a:moveTo>
                  <a:lnTo>
                    <a:pt x="102272" y="122387"/>
                  </a:lnTo>
                  <a:lnTo>
                    <a:pt x="84519" y="122387"/>
                  </a:lnTo>
                  <a:lnTo>
                    <a:pt x="84519" y="104634"/>
                  </a:lnTo>
                  <a:close/>
                  <a:moveTo>
                    <a:pt x="122292" y="104634"/>
                  </a:moveTo>
                  <a:lnTo>
                    <a:pt x="122292" y="122387"/>
                  </a:lnTo>
                  <a:lnTo>
                    <a:pt x="104633" y="122387"/>
                  </a:lnTo>
                  <a:lnTo>
                    <a:pt x="104633" y="104634"/>
                  </a:lnTo>
                  <a:close/>
                  <a:moveTo>
                    <a:pt x="142407" y="104634"/>
                  </a:moveTo>
                  <a:lnTo>
                    <a:pt x="142407" y="122387"/>
                  </a:lnTo>
                  <a:lnTo>
                    <a:pt x="124653" y="122387"/>
                  </a:lnTo>
                  <a:lnTo>
                    <a:pt x="124653" y="104634"/>
                  </a:lnTo>
                  <a:close/>
                  <a:moveTo>
                    <a:pt x="162427" y="104634"/>
                  </a:moveTo>
                  <a:lnTo>
                    <a:pt x="162427" y="122387"/>
                  </a:lnTo>
                  <a:lnTo>
                    <a:pt x="144768" y="122387"/>
                  </a:lnTo>
                  <a:lnTo>
                    <a:pt x="144768" y="104634"/>
                  </a:lnTo>
                  <a:close/>
                  <a:moveTo>
                    <a:pt x="182541" y="104634"/>
                  </a:moveTo>
                  <a:lnTo>
                    <a:pt x="182541" y="122387"/>
                  </a:lnTo>
                  <a:lnTo>
                    <a:pt x="164788" y="122387"/>
                  </a:lnTo>
                  <a:lnTo>
                    <a:pt x="164788" y="104634"/>
                  </a:lnTo>
                  <a:close/>
                  <a:moveTo>
                    <a:pt x="202561" y="104634"/>
                  </a:moveTo>
                  <a:lnTo>
                    <a:pt x="202561" y="122387"/>
                  </a:lnTo>
                  <a:lnTo>
                    <a:pt x="184902" y="122387"/>
                  </a:lnTo>
                  <a:lnTo>
                    <a:pt x="184902" y="104634"/>
                  </a:lnTo>
                  <a:close/>
                  <a:moveTo>
                    <a:pt x="222676" y="104634"/>
                  </a:moveTo>
                  <a:lnTo>
                    <a:pt x="222676" y="122387"/>
                  </a:lnTo>
                  <a:lnTo>
                    <a:pt x="204922" y="122387"/>
                  </a:lnTo>
                  <a:lnTo>
                    <a:pt x="204922" y="104634"/>
                  </a:lnTo>
                  <a:close/>
                  <a:moveTo>
                    <a:pt x="42023" y="124748"/>
                  </a:moveTo>
                  <a:lnTo>
                    <a:pt x="42023" y="142408"/>
                  </a:lnTo>
                  <a:lnTo>
                    <a:pt x="24364" y="142408"/>
                  </a:lnTo>
                  <a:lnTo>
                    <a:pt x="24364" y="124748"/>
                  </a:lnTo>
                  <a:close/>
                  <a:moveTo>
                    <a:pt x="62138" y="124748"/>
                  </a:moveTo>
                  <a:lnTo>
                    <a:pt x="62138" y="142408"/>
                  </a:lnTo>
                  <a:lnTo>
                    <a:pt x="44384" y="142408"/>
                  </a:lnTo>
                  <a:lnTo>
                    <a:pt x="44384" y="124748"/>
                  </a:lnTo>
                  <a:close/>
                  <a:moveTo>
                    <a:pt x="82158" y="124748"/>
                  </a:moveTo>
                  <a:lnTo>
                    <a:pt x="82158" y="142408"/>
                  </a:lnTo>
                  <a:lnTo>
                    <a:pt x="64499" y="142408"/>
                  </a:lnTo>
                  <a:lnTo>
                    <a:pt x="64499" y="124748"/>
                  </a:lnTo>
                  <a:close/>
                  <a:moveTo>
                    <a:pt x="102272" y="124748"/>
                  </a:moveTo>
                  <a:lnTo>
                    <a:pt x="102272" y="142408"/>
                  </a:lnTo>
                  <a:lnTo>
                    <a:pt x="84519" y="142408"/>
                  </a:lnTo>
                  <a:lnTo>
                    <a:pt x="84519" y="124748"/>
                  </a:lnTo>
                  <a:close/>
                  <a:moveTo>
                    <a:pt x="122292" y="124748"/>
                  </a:moveTo>
                  <a:lnTo>
                    <a:pt x="122292" y="142408"/>
                  </a:lnTo>
                  <a:lnTo>
                    <a:pt x="104633" y="142408"/>
                  </a:lnTo>
                  <a:lnTo>
                    <a:pt x="104633" y="124748"/>
                  </a:lnTo>
                  <a:close/>
                  <a:moveTo>
                    <a:pt x="142407" y="124748"/>
                  </a:moveTo>
                  <a:lnTo>
                    <a:pt x="142407" y="142408"/>
                  </a:lnTo>
                  <a:lnTo>
                    <a:pt x="124653" y="142408"/>
                  </a:lnTo>
                  <a:lnTo>
                    <a:pt x="124653" y="124748"/>
                  </a:lnTo>
                  <a:close/>
                  <a:moveTo>
                    <a:pt x="162427" y="124748"/>
                  </a:moveTo>
                  <a:lnTo>
                    <a:pt x="162427" y="142408"/>
                  </a:lnTo>
                  <a:lnTo>
                    <a:pt x="144768" y="142408"/>
                  </a:lnTo>
                  <a:lnTo>
                    <a:pt x="144768" y="124748"/>
                  </a:lnTo>
                  <a:close/>
                  <a:moveTo>
                    <a:pt x="182541" y="124748"/>
                  </a:moveTo>
                  <a:lnTo>
                    <a:pt x="182541" y="142408"/>
                  </a:lnTo>
                  <a:lnTo>
                    <a:pt x="164788" y="142408"/>
                  </a:lnTo>
                  <a:lnTo>
                    <a:pt x="164788" y="124748"/>
                  </a:lnTo>
                  <a:close/>
                  <a:moveTo>
                    <a:pt x="202561" y="124748"/>
                  </a:moveTo>
                  <a:lnTo>
                    <a:pt x="202561" y="142408"/>
                  </a:lnTo>
                  <a:lnTo>
                    <a:pt x="184902" y="142408"/>
                  </a:lnTo>
                  <a:lnTo>
                    <a:pt x="184902" y="124748"/>
                  </a:lnTo>
                  <a:close/>
                  <a:moveTo>
                    <a:pt x="62138" y="144768"/>
                  </a:moveTo>
                  <a:lnTo>
                    <a:pt x="62138" y="162522"/>
                  </a:lnTo>
                  <a:lnTo>
                    <a:pt x="44384" y="162522"/>
                  </a:lnTo>
                  <a:lnTo>
                    <a:pt x="44384" y="144768"/>
                  </a:lnTo>
                  <a:close/>
                  <a:moveTo>
                    <a:pt x="82158" y="144768"/>
                  </a:moveTo>
                  <a:lnTo>
                    <a:pt x="82158" y="162522"/>
                  </a:lnTo>
                  <a:lnTo>
                    <a:pt x="64499" y="162522"/>
                  </a:lnTo>
                  <a:lnTo>
                    <a:pt x="64499" y="144768"/>
                  </a:lnTo>
                  <a:close/>
                  <a:moveTo>
                    <a:pt x="102272" y="144768"/>
                  </a:moveTo>
                  <a:lnTo>
                    <a:pt x="102272" y="162522"/>
                  </a:lnTo>
                  <a:lnTo>
                    <a:pt x="84519" y="162522"/>
                  </a:lnTo>
                  <a:lnTo>
                    <a:pt x="84519" y="144768"/>
                  </a:lnTo>
                  <a:close/>
                  <a:moveTo>
                    <a:pt x="122292" y="144768"/>
                  </a:moveTo>
                  <a:lnTo>
                    <a:pt x="122292" y="162522"/>
                  </a:lnTo>
                  <a:lnTo>
                    <a:pt x="104633" y="162522"/>
                  </a:lnTo>
                  <a:lnTo>
                    <a:pt x="104633" y="144768"/>
                  </a:lnTo>
                  <a:close/>
                  <a:moveTo>
                    <a:pt x="142407" y="144768"/>
                  </a:moveTo>
                  <a:lnTo>
                    <a:pt x="142407" y="162522"/>
                  </a:lnTo>
                  <a:lnTo>
                    <a:pt x="124653" y="162522"/>
                  </a:lnTo>
                  <a:lnTo>
                    <a:pt x="124653" y="144768"/>
                  </a:lnTo>
                  <a:close/>
                  <a:moveTo>
                    <a:pt x="162427" y="144768"/>
                  </a:moveTo>
                  <a:lnTo>
                    <a:pt x="162427" y="162522"/>
                  </a:lnTo>
                  <a:lnTo>
                    <a:pt x="144768" y="162522"/>
                  </a:lnTo>
                  <a:lnTo>
                    <a:pt x="144768" y="144768"/>
                  </a:lnTo>
                  <a:close/>
                  <a:moveTo>
                    <a:pt x="182541" y="144768"/>
                  </a:moveTo>
                  <a:lnTo>
                    <a:pt x="182541" y="162522"/>
                  </a:lnTo>
                  <a:lnTo>
                    <a:pt x="164788" y="162522"/>
                  </a:lnTo>
                  <a:lnTo>
                    <a:pt x="164788" y="144768"/>
                  </a:lnTo>
                  <a:close/>
                  <a:moveTo>
                    <a:pt x="202561" y="144768"/>
                  </a:moveTo>
                  <a:lnTo>
                    <a:pt x="202561" y="162522"/>
                  </a:lnTo>
                  <a:lnTo>
                    <a:pt x="184902" y="162522"/>
                  </a:lnTo>
                  <a:lnTo>
                    <a:pt x="184902" y="144768"/>
                  </a:lnTo>
                  <a:close/>
                  <a:moveTo>
                    <a:pt x="82158" y="164883"/>
                  </a:moveTo>
                  <a:lnTo>
                    <a:pt x="82158" y="182542"/>
                  </a:lnTo>
                  <a:lnTo>
                    <a:pt x="64499" y="182542"/>
                  </a:lnTo>
                  <a:lnTo>
                    <a:pt x="64499" y="164883"/>
                  </a:lnTo>
                  <a:close/>
                  <a:moveTo>
                    <a:pt x="102272" y="164883"/>
                  </a:moveTo>
                  <a:lnTo>
                    <a:pt x="102272" y="182542"/>
                  </a:lnTo>
                  <a:lnTo>
                    <a:pt x="84519" y="182542"/>
                  </a:lnTo>
                  <a:lnTo>
                    <a:pt x="84519" y="164883"/>
                  </a:lnTo>
                  <a:close/>
                  <a:moveTo>
                    <a:pt x="122292" y="164883"/>
                  </a:moveTo>
                  <a:lnTo>
                    <a:pt x="122292" y="182542"/>
                  </a:lnTo>
                  <a:lnTo>
                    <a:pt x="104633" y="182542"/>
                  </a:lnTo>
                  <a:lnTo>
                    <a:pt x="104633" y="164883"/>
                  </a:lnTo>
                  <a:close/>
                  <a:moveTo>
                    <a:pt x="142407" y="164883"/>
                  </a:moveTo>
                  <a:lnTo>
                    <a:pt x="142407" y="182542"/>
                  </a:lnTo>
                  <a:lnTo>
                    <a:pt x="124653" y="182542"/>
                  </a:lnTo>
                  <a:lnTo>
                    <a:pt x="124653" y="164883"/>
                  </a:lnTo>
                  <a:close/>
                  <a:moveTo>
                    <a:pt x="162427" y="164883"/>
                  </a:moveTo>
                  <a:lnTo>
                    <a:pt x="162427" y="182542"/>
                  </a:lnTo>
                  <a:lnTo>
                    <a:pt x="144768" y="182542"/>
                  </a:lnTo>
                  <a:lnTo>
                    <a:pt x="144768" y="164883"/>
                  </a:lnTo>
                  <a:close/>
                  <a:moveTo>
                    <a:pt x="182541" y="164883"/>
                  </a:moveTo>
                  <a:lnTo>
                    <a:pt x="182541" y="182542"/>
                  </a:lnTo>
                  <a:lnTo>
                    <a:pt x="164788" y="182542"/>
                  </a:lnTo>
                  <a:lnTo>
                    <a:pt x="164788" y="164883"/>
                  </a:lnTo>
                  <a:close/>
                  <a:moveTo>
                    <a:pt x="82158" y="184903"/>
                  </a:moveTo>
                  <a:lnTo>
                    <a:pt x="82158" y="202657"/>
                  </a:lnTo>
                  <a:lnTo>
                    <a:pt x="64499" y="202657"/>
                  </a:lnTo>
                  <a:lnTo>
                    <a:pt x="64499" y="184903"/>
                  </a:lnTo>
                  <a:close/>
                  <a:moveTo>
                    <a:pt x="102272" y="184903"/>
                  </a:moveTo>
                  <a:lnTo>
                    <a:pt x="102272" y="202657"/>
                  </a:lnTo>
                  <a:lnTo>
                    <a:pt x="84519" y="202657"/>
                  </a:lnTo>
                  <a:lnTo>
                    <a:pt x="84519" y="184903"/>
                  </a:lnTo>
                  <a:close/>
                  <a:moveTo>
                    <a:pt x="122292" y="184903"/>
                  </a:moveTo>
                  <a:lnTo>
                    <a:pt x="122292" y="202657"/>
                  </a:lnTo>
                  <a:lnTo>
                    <a:pt x="104633" y="202657"/>
                  </a:lnTo>
                  <a:lnTo>
                    <a:pt x="104633" y="184903"/>
                  </a:lnTo>
                  <a:close/>
                  <a:moveTo>
                    <a:pt x="142407" y="184903"/>
                  </a:moveTo>
                  <a:lnTo>
                    <a:pt x="142407" y="202657"/>
                  </a:lnTo>
                  <a:lnTo>
                    <a:pt x="124653" y="202657"/>
                  </a:lnTo>
                  <a:lnTo>
                    <a:pt x="124653" y="184903"/>
                  </a:lnTo>
                  <a:close/>
                  <a:moveTo>
                    <a:pt x="162427" y="184903"/>
                  </a:moveTo>
                  <a:lnTo>
                    <a:pt x="162427" y="202657"/>
                  </a:lnTo>
                  <a:lnTo>
                    <a:pt x="144768" y="202657"/>
                  </a:lnTo>
                  <a:lnTo>
                    <a:pt x="144768" y="184903"/>
                  </a:lnTo>
                  <a:close/>
                  <a:moveTo>
                    <a:pt x="182541" y="184903"/>
                  </a:moveTo>
                  <a:lnTo>
                    <a:pt x="182541" y="202657"/>
                  </a:lnTo>
                  <a:lnTo>
                    <a:pt x="164788" y="202657"/>
                  </a:lnTo>
                  <a:lnTo>
                    <a:pt x="164788" y="184903"/>
                  </a:lnTo>
                  <a:close/>
                  <a:moveTo>
                    <a:pt x="162427" y="0"/>
                  </a:moveTo>
                  <a:lnTo>
                    <a:pt x="162427" y="1889"/>
                  </a:lnTo>
                  <a:lnTo>
                    <a:pt x="144768" y="1889"/>
                  </a:lnTo>
                  <a:lnTo>
                    <a:pt x="144768" y="284"/>
                  </a:lnTo>
                  <a:lnTo>
                    <a:pt x="142407" y="284"/>
                  </a:lnTo>
                  <a:lnTo>
                    <a:pt x="142407" y="1984"/>
                  </a:lnTo>
                  <a:lnTo>
                    <a:pt x="124653" y="1984"/>
                  </a:lnTo>
                  <a:lnTo>
                    <a:pt x="124653" y="473"/>
                  </a:lnTo>
                  <a:lnTo>
                    <a:pt x="122292" y="473"/>
                  </a:lnTo>
                  <a:lnTo>
                    <a:pt x="122292" y="1984"/>
                  </a:lnTo>
                  <a:lnTo>
                    <a:pt x="104633" y="1984"/>
                  </a:lnTo>
                  <a:lnTo>
                    <a:pt x="104633" y="661"/>
                  </a:lnTo>
                  <a:lnTo>
                    <a:pt x="102272" y="661"/>
                  </a:lnTo>
                  <a:lnTo>
                    <a:pt x="102272" y="1984"/>
                  </a:lnTo>
                  <a:lnTo>
                    <a:pt x="84519" y="1984"/>
                  </a:lnTo>
                  <a:lnTo>
                    <a:pt x="84519" y="850"/>
                  </a:lnTo>
                  <a:lnTo>
                    <a:pt x="82158" y="850"/>
                  </a:lnTo>
                  <a:lnTo>
                    <a:pt x="82158" y="1889"/>
                  </a:lnTo>
                  <a:lnTo>
                    <a:pt x="64499" y="1889"/>
                  </a:lnTo>
                  <a:lnTo>
                    <a:pt x="64499" y="1134"/>
                  </a:lnTo>
                  <a:lnTo>
                    <a:pt x="62138" y="1134"/>
                  </a:lnTo>
                  <a:lnTo>
                    <a:pt x="62138" y="1984"/>
                  </a:lnTo>
                  <a:lnTo>
                    <a:pt x="57983" y="1984"/>
                  </a:lnTo>
                  <a:lnTo>
                    <a:pt x="56661" y="4344"/>
                  </a:lnTo>
                  <a:lnTo>
                    <a:pt x="62138" y="4344"/>
                  </a:lnTo>
                  <a:lnTo>
                    <a:pt x="62138" y="22004"/>
                  </a:lnTo>
                  <a:lnTo>
                    <a:pt x="46651" y="22004"/>
                  </a:lnTo>
                  <a:lnTo>
                    <a:pt x="45329" y="24459"/>
                  </a:lnTo>
                  <a:lnTo>
                    <a:pt x="62138" y="24459"/>
                  </a:lnTo>
                  <a:lnTo>
                    <a:pt x="62138" y="42118"/>
                  </a:lnTo>
                  <a:lnTo>
                    <a:pt x="44384" y="42118"/>
                  </a:lnTo>
                  <a:lnTo>
                    <a:pt x="44384" y="25970"/>
                  </a:lnTo>
                  <a:lnTo>
                    <a:pt x="42023" y="30125"/>
                  </a:lnTo>
                  <a:lnTo>
                    <a:pt x="42023" y="42118"/>
                  </a:lnTo>
                  <a:lnTo>
                    <a:pt x="35319" y="42118"/>
                  </a:lnTo>
                  <a:lnTo>
                    <a:pt x="33996" y="44479"/>
                  </a:lnTo>
                  <a:lnTo>
                    <a:pt x="42023" y="44479"/>
                  </a:lnTo>
                  <a:lnTo>
                    <a:pt x="42023" y="62138"/>
                  </a:lnTo>
                  <a:lnTo>
                    <a:pt x="24364" y="62138"/>
                  </a:lnTo>
                  <a:lnTo>
                    <a:pt x="24364" y="61572"/>
                  </a:lnTo>
                  <a:lnTo>
                    <a:pt x="22003" y="65727"/>
                  </a:lnTo>
                  <a:lnTo>
                    <a:pt x="22003" y="82253"/>
                  </a:lnTo>
                  <a:lnTo>
                    <a:pt x="12654" y="82253"/>
                  </a:lnTo>
                  <a:lnTo>
                    <a:pt x="11332" y="84614"/>
                  </a:lnTo>
                  <a:lnTo>
                    <a:pt x="21909" y="84614"/>
                  </a:lnTo>
                  <a:lnTo>
                    <a:pt x="21909" y="102273"/>
                  </a:lnTo>
                  <a:lnTo>
                    <a:pt x="4250" y="102273"/>
                  </a:lnTo>
                  <a:lnTo>
                    <a:pt x="4250" y="97079"/>
                  </a:lnTo>
                  <a:lnTo>
                    <a:pt x="1889" y="101234"/>
                  </a:lnTo>
                  <a:lnTo>
                    <a:pt x="1889" y="102273"/>
                  </a:lnTo>
                  <a:lnTo>
                    <a:pt x="1322" y="102273"/>
                  </a:lnTo>
                  <a:lnTo>
                    <a:pt x="0" y="104634"/>
                  </a:lnTo>
                  <a:lnTo>
                    <a:pt x="1889" y="104634"/>
                  </a:lnTo>
                  <a:lnTo>
                    <a:pt x="1889" y="109544"/>
                  </a:lnTo>
                  <a:lnTo>
                    <a:pt x="4250" y="113511"/>
                  </a:lnTo>
                  <a:lnTo>
                    <a:pt x="4250" y="104634"/>
                  </a:lnTo>
                  <a:lnTo>
                    <a:pt x="22003" y="104634"/>
                  </a:lnTo>
                  <a:lnTo>
                    <a:pt x="22003" y="122387"/>
                  </a:lnTo>
                  <a:lnTo>
                    <a:pt x="9538" y="122387"/>
                  </a:lnTo>
                  <a:lnTo>
                    <a:pt x="10860" y="124748"/>
                  </a:lnTo>
                  <a:lnTo>
                    <a:pt x="22003" y="124748"/>
                  </a:lnTo>
                  <a:lnTo>
                    <a:pt x="22003" y="142408"/>
                  </a:lnTo>
                  <a:lnTo>
                    <a:pt x="21342" y="142408"/>
                  </a:lnTo>
                  <a:lnTo>
                    <a:pt x="24364" y="147507"/>
                  </a:lnTo>
                  <a:lnTo>
                    <a:pt x="24364" y="144768"/>
                  </a:lnTo>
                  <a:lnTo>
                    <a:pt x="42023" y="144768"/>
                  </a:lnTo>
                  <a:lnTo>
                    <a:pt x="42023" y="162522"/>
                  </a:lnTo>
                  <a:lnTo>
                    <a:pt x="33241" y="162522"/>
                  </a:lnTo>
                  <a:lnTo>
                    <a:pt x="34563" y="164883"/>
                  </a:lnTo>
                  <a:lnTo>
                    <a:pt x="42023" y="164883"/>
                  </a:lnTo>
                  <a:lnTo>
                    <a:pt x="42023" y="177443"/>
                  </a:lnTo>
                  <a:lnTo>
                    <a:pt x="44384" y="181409"/>
                  </a:lnTo>
                  <a:lnTo>
                    <a:pt x="44384" y="164883"/>
                  </a:lnTo>
                  <a:lnTo>
                    <a:pt x="62138" y="164883"/>
                  </a:lnTo>
                  <a:lnTo>
                    <a:pt x="62138" y="182542"/>
                  </a:lnTo>
                  <a:lnTo>
                    <a:pt x="45045" y="182542"/>
                  </a:lnTo>
                  <a:lnTo>
                    <a:pt x="46462" y="184903"/>
                  </a:lnTo>
                  <a:lnTo>
                    <a:pt x="62138" y="184903"/>
                  </a:lnTo>
                  <a:lnTo>
                    <a:pt x="62138" y="202657"/>
                  </a:lnTo>
                  <a:lnTo>
                    <a:pt x="56944" y="202657"/>
                  </a:lnTo>
                  <a:lnTo>
                    <a:pt x="58266" y="205018"/>
                  </a:lnTo>
                  <a:lnTo>
                    <a:pt x="62138" y="205018"/>
                  </a:lnTo>
                  <a:lnTo>
                    <a:pt x="62138" y="208701"/>
                  </a:lnTo>
                  <a:lnTo>
                    <a:pt x="64499" y="208701"/>
                  </a:lnTo>
                  <a:lnTo>
                    <a:pt x="64499" y="205018"/>
                  </a:lnTo>
                  <a:lnTo>
                    <a:pt x="82158" y="205018"/>
                  </a:lnTo>
                  <a:lnTo>
                    <a:pt x="82158" y="208512"/>
                  </a:lnTo>
                  <a:lnTo>
                    <a:pt x="84519" y="208512"/>
                  </a:lnTo>
                  <a:lnTo>
                    <a:pt x="84519" y="205112"/>
                  </a:lnTo>
                  <a:lnTo>
                    <a:pt x="102272" y="205112"/>
                  </a:lnTo>
                  <a:lnTo>
                    <a:pt x="102272" y="208417"/>
                  </a:lnTo>
                  <a:lnTo>
                    <a:pt x="104633" y="208417"/>
                  </a:lnTo>
                  <a:lnTo>
                    <a:pt x="104633" y="205112"/>
                  </a:lnTo>
                  <a:lnTo>
                    <a:pt x="122292" y="205112"/>
                  </a:lnTo>
                  <a:lnTo>
                    <a:pt x="122292" y="208228"/>
                  </a:lnTo>
                  <a:lnTo>
                    <a:pt x="124653" y="208228"/>
                  </a:lnTo>
                  <a:lnTo>
                    <a:pt x="124653" y="205112"/>
                  </a:lnTo>
                  <a:lnTo>
                    <a:pt x="142407" y="205112"/>
                  </a:lnTo>
                  <a:lnTo>
                    <a:pt x="142407" y="208039"/>
                  </a:lnTo>
                  <a:lnTo>
                    <a:pt x="144768" y="208039"/>
                  </a:lnTo>
                  <a:lnTo>
                    <a:pt x="144768" y="205112"/>
                  </a:lnTo>
                  <a:lnTo>
                    <a:pt x="162427" y="205112"/>
                  </a:lnTo>
                  <a:lnTo>
                    <a:pt x="162427" y="207662"/>
                  </a:lnTo>
                  <a:lnTo>
                    <a:pt x="164788" y="207662"/>
                  </a:lnTo>
                  <a:lnTo>
                    <a:pt x="164788" y="205018"/>
                  </a:lnTo>
                  <a:lnTo>
                    <a:pt x="181786" y="205018"/>
                  </a:lnTo>
                  <a:lnTo>
                    <a:pt x="184902" y="199446"/>
                  </a:lnTo>
                  <a:lnTo>
                    <a:pt x="184902" y="184903"/>
                  </a:lnTo>
                  <a:lnTo>
                    <a:pt x="193118" y="184903"/>
                  </a:lnTo>
                  <a:lnTo>
                    <a:pt x="194440" y="182542"/>
                  </a:lnTo>
                  <a:lnTo>
                    <a:pt x="184902" y="182542"/>
                  </a:lnTo>
                  <a:lnTo>
                    <a:pt x="184902" y="164883"/>
                  </a:lnTo>
                  <a:lnTo>
                    <a:pt x="202561" y="164883"/>
                  </a:lnTo>
                  <a:lnTo>
                    <a:pt x="202561" y="168094"/>
                  </a:lnTo>
                  <a:lnTo>
                    <a:pt x="205772" y="162522"/>
                  </a:lnTo>
                  <a:lnTo>
                    <a:pt x="204922" y="162522"/>
                  </a:lnTo>
                  <a:lnTo>
                    <a:pt x="204922" y="144768"/>
                  </a:lnTo>
                  <a:lnTo>
                    <a:pt x="215688" y="144768"/>
                  </a:lnTo>
                  <a:lnTo>
                    <a:pt x="217010" y="142408"/>
                  </a:lnTo>
                  <a:lnTo>
                    <a:pt x="204922" y="142408"/>
                  </a:lnTo>
                  <a:lnTo>
                    <a:pt x="204922" y="124748"/>
                  </a:lnTo>
                  <a:lnTo>
                    <a:pt x="222676" y="124748"/>
                  </a:lnTo>
                  <a:lnTo>
                    <a:pt x="222676" y="132492"/>
                  </a:lnTo>
                  <a:lnTo>
                    <a:pt x="225037" y="128337"/>
                  </a:lnTo>
                  <a:lnTo>
                    <a:pt x="225037" y="124748"/>
                  </a:lnTo>
                  <a:lnTo>
                    <a:pt x="227020" y="124748"/>
                  </a:lnTo>
                  <a:lnTo>
                    <a:pt x="228342" y="122387"/>
                  </a:lnTo>
                  <a:lnTo>
                    <a:pt x="225037" y="122387"/>
                  </a:lnTo>
                  <a:lnTo>
                    <a:pt x="225037" y="104634"/>
                  </a:lnTo>
                  <a:lnTo>
                    <a:pt x="238352" y="104634"/>
                  </a:lnTo>
                  <a:lnTo>
                    <a:pt x="239202" y="103123"/>
                  </a:lnTo>
                  <a:lnTo>
                    <a:pt x="238730" y="102273"/>
                  </a:lnTo>
                  <a:lnTo>
                    <a:pt x="225037" y="102273"/>
                  </a:lnTo>
                  <a:lnTo>
                    <a:pt x="225037" y="84614"/>
                  </a:lnTo>
                  <a:lnTo>
                    <a:pt x="228247" y="84614"/>
                  </a:lnTo>
                  <a:lnTo>
                    <a:pt x="226925" y="82253"/>
                  </a:lnTo>
                  <a:lnTo>
                    <a:pt x="225037" y="82253"/>
                  </a:lnTo>
                  <a:lnTo>
                    <a:pt x="225037" y="79042"/>
                  </a:lnTo>
                  <a:lnTo>
                    <a:pt x="222676" y="74981"/>
                  </a:lnTo>
                  <a:lnTo>
                    <a:pt x="222676" y="82253"/>
                  </a:lnTo>
                  <a:lnTo>
                    <a:pt x="204922" y="82253"/>
                  </a:lnTo>
                  <a:lnTo>
                    <a:pt x="204922" y="64499"/>
                  </a:lnTo>
                  <a:lnTo>
                    <a:pt x="216443" y="64499"/>
                  </a:lnTo>
                  <a:lnTo>
                    <a:pt x="215027" y="62138"/>
                  </a:lnTo>
                  <a:lnTo>
                    <a:pt x="204922" y="62138"/>
                  </a:lnTo>
                  <a:lnTo>
                    <a:pt x="204922" y="45046"/>
                  </a:lnTo>
                  <a:lnTo>
                    <a:pt x="202561" y="40985"/>
                  </a:lnTo>
                  <a:lnTo>
                    <a:pt x="202561" y="42118"/>
                  </a:lnTo>
                  <a:lnTo>
                    <a:pt x="184902" y="42118"/>
                  </a:lnTo>
                  <a:lnTo>
                    <a:pt x="184902" y="24365"/>
                  </a:lnTo>
                  <a:lnTo>
                    <a:pt x="192740" y="24365"/>
                  </a:lnTo>
                  <a:lnTo>
                    <a:pt x="191324" y="22004"/>
                  </a:lnTo>
                  <a:lnTo>
                    <a:pt x="184902" y="22004"/>
                  </a:lnTo>
                  <a:lnTo>
                    <a:pt x="184902" y="11049"/>
                  </a:lnTo>
                  <a:lnTo>
                    <a:pt x="182541" y="7083"/>
                  </a:lnTo>
                  <a:lnTo>
                    <a:pt x="182541" y="22004"/>
                  </a:lnTo>
                  <a:lnTo>
                    <a:pt x="164788" y="22004"/>
                  </a:lnTo>
                  <a:lnTo>
                    <a:pt x="164788" y="4344"/>
                  </a:lnTo>
                  <a:lnTo>
                    <a:pt x="180842" y="4344"/>
                  </a:lnTo>
                  <a:lnTo>
                    <a:pt x="179519" y="1984"/>
                  </a:lnTo>
                  <a:lnTo>
                    <a:pt x="164788" y="1984"/>
                  </a:lnTo>
                  <a:lnTo>
                    <a:pt x="164788" y="0"/>
                  </a:lnTo>
                  <a:close/>
                </a:path>
              </a:pathLst>
            </a:custGeom>
            <a:solidFill>
              <a:srgbClr val="F9F1D9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28" name="Google Shape;728;p34"/>
          <p:cNvSpPr txBox="1">
            <a:spLocks noGrp="1"/>
          </p:cNvSpPr>
          <p:nvPr>
            <p:ph type="title"/>
          </p:nvPr>
        </p:nvSpPr>
        <p:spPr>
          <a:xfrm rot="-261720">
            <a:off x="1158379" y="948962"/>
            <a:ext cx="2335064" cy="1330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nota!</a:t>
            </a:r>
            <a:endParaRPr dirty="0"/>
          </a:p>
        </p:txBody>
      </p:sp>
      <p:sp>
        <p:nvSpPr>
          <p:cNvPr id="729" name="Google Shape;729;p34"/>
          <p:cNvSpPr txBox="1">
            <a:spLocks noGrp="1"/>
          </p:cNvSpPr>
          <p:nvPr>
            <p:ph type="subTitle" idx="1"/>
          </p:nvPr>
        </p:nvSpPr>
        <p:spPr>
          <a:xfrm rot="251627" flipH="1">
            <a:off x="3954484" y="1903079"/>
            <a:ext cx="2875700" cy="1514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Si tienes dudas no te compliques cuando se pueda las resolveremos.</a:t>
            </a:r>
            <a:endParaRPr sz="2400" dirty="0"/>
          </a:p>
        </p:txBody>
      </p:sp>
      <p:sp>
        <p:nvSpPr>
          <p:cNvPr id="730" name="Google Shape;730;p34"/>
          <p:cNvSpPr/>
          <p:nvPr/>
        </p:nvSpPr>
        <p:spPr>
          <a:xfrm>
            <a:off x="7443744" y="4031791"/>
            <a:ext cx="890343" cy="93112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1" name="Google Shape;731;p34"/>
          <p:cNvSpPr/>
          <p:nvPr/>
        </p:nvSpPr>
        <p:spPr>
          <a:xfrm rot="1031634">
            <a:off x="927641" y="291368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96" y="3520753"/>
            <a:ext cx="1277052" cy="127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026" name="Picture 2" descr="Muy Bien Stickers | Redb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29" y="481207"/>
            <a:ext cx="4303277" cy="430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5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>
            <a:off x="1559378" y="2091356"/>
            <a:ext cx="2112500" cy="551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contenido</a:t>
            </a:r>
            <a:endParaRPr sz="2800"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title" idx="2"/>
          </p:nvPr>
        </p:nvSpPr>
        <p:spPr>
          <a:xfrm rot="214248">
            <a:off x="3985278" y="1469428"/>
            <a:ext cx="2652775" cy="1243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Comprensión lectora</a:t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Textos poéticos</a:t>
            </a:r>
            <a:endParaRPr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84">
            <a:off x="4219035" y="3360032"/>
            <a:ext cx="1990725" cy="10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3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3"/>
          <p:cNvSpPr txBox="1">
            <a:spLocks noGrp="1"/>
          </p:cNvSpPr>
          <p:nvPr>
            <p:ph type="subTitle" idx="1"/>
          </p:nvPr>
        </p:nvSpPr>
        <p:spPr>
          <a:xfrm flipH="1">
            <a:off x="1065575" y="1210375"/>
            <a:ext cx="7013100" cy="35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895350" y="494411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ara conocer…</a:t>
            </a:r>
            <a:endParaRPr dirty="0"/>
          </a:p>
        </p:txBody>
      </p:sp>
      <p:grpSp>
        <p:nvGrpSpPr>
          <p:cNvPr id="4" name="Google Shape;2488;p66"/>
          <p:cNvGrpSpPr/>
          <p:nvPr/>
        </p:nvGrpSpPr>
        <p:grpSpPr>
          <a:xfrm rot="823961">
            <a:off x="6536251" y="411530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5" y="1098909"/>
            <a:ext cx="7245475" cy="363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2099797" y="481207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sp>
        <p:nvSpPr>
          <p:cNvPr id="740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4808" y="1639534"/>
            <a:ext cx="7476048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 smtClean="0"/>
              <a:t> </a:t>
            </a:r>
            <a:r>
              <a:rPr lang="es-ES" sz="1800" dirty="0"/>
              <a:t>Lee </a:t>
            </a:r>
            <a:r>
              <a:rPr lang="es-ES" sz="1800" dirty="0" smtClean="0"/>
              <a:t>el </a:t>
            </a:r>
            <a:r>
              <a:rPr lang="es-ES" sz="1800" dirty="0"/>
              <a:t>poema “Romance la infancia” en </a:t>
            </a:r>
            <a:r>
              <a:rPr lang="es-ES" sz="1800" dirty="0" smtClean="0"/>
              <a:t>la página 56. Relee si es necesario.</a:t>
            </a:r>
            <a:endParaRPr sz="1800"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6274286" y="535983"/>
            <a:ext cx="379083" cy="494088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ángulo 3"/>
          <p:cNvSpPr/>
          <p:nvPr/>
        </p:nvSpPr>
        <p:spPr>
          <a:xfrm rot="21239943">
            <a:off x="1197514" y="615662"/>
            <a:ext cx="1392716" cy="6527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Trabajo con mi texto</a:t>
            </a:r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41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4808" y="2858275"/>
            <a:ext cx="7447432" cy="793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 smtClean="0"/>
              <a:t> Lee el cuadro de color rosado con el vocabulario de las palabras destacadas del poema.</a:t>
            </a:r>
            <a:endParaRPr sz="1800" dirty="0"/>
          </a:p>
        </p:txBody>
      </p:sp>
      <p:sp>
        <p:nvSpPr>
          <p:cNvPr id="43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4808" y="2240977"/>
            <a:ext cx="7476048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 smtClean="0"/>
              <a:t> Comenta el contenido del poema, observa y describe las imágenes que aparecen. </a:t>
            </a:r>
            <a:endParaRPr sz="1800" dirty="0"/>
          </a:p>
        </p:txBody>
      </p:sp>
      <p:sp>
        <p:nvSpPr>
          <p:cNvPr id="46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986192" y="3588220"/>
            <a:ext cx="7447432" cy="793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1800" dirty="0" smtClean="0"/>
              <a:t>Completa la sección “Después de leer”, preguntas 1, 2 3, que está en la pág. 57 del libro al final del poema.</a:t>
            </a:r>
            <a:endParaRPr sz="1800" dirty="0"/>
          </a:p>
        </p:txBody>
      </p:sp>
      <p:sp>
        <p:nvSpPr>
          <p:cNvPr id="47" name="Google Shape;2511;p66"/>
          <p:cNvSpPr/>
          <p:nvPr/>
        </p:nvSpPr>
        <p:spPr>
          <a:xfrm rot="21354851" flipH="1">
            <a:off x="1054811" y="573204"/>
            <a:ext cx="1678123" cy="1136492"/>
          </a:xfrm>
          <a:custGeom>
            <a:avLst/>
            <a:gdLst/>
            <a:ahLst/>
            <a:cxnLst/>
            <a:rect l="l" t="t" r="r" b="b"/>
            <a:pathLst>
              <a:path w="49103" h="39053" extrusionOk="0">
                <a:moveTo>
                  <a:pt x="19013" y="528"/>
                </a:moveTo>
                <a:cubicBezTo>
                  <a:pt x="19661" y="566"/>
                  <a:pt x="20321" y="589"/>
                  <a:pt x="20944" y="630"/>
                </a:cubicBezTo>
                <a:lnTo>
                  <a:pt x="20034" y="630"/>
                </a:lnTo>
                <a:lnTo>
                  <a:pt x="19013" y="528"/>
                </a:lnTo>
                <a:close/>
                <a:moveTo>
                  <a:pt x="11689" y="453"/>
                </a:moveTo>
                <a:cubicBezTo>
                  <a:pt x="13194" y="453"/>
                  <a:pt x="14699" y="524"/>
                  <a:pt x="16205" y="654"/>
                </a:cubicBezTo>
                <a:lnTo>
                  <a:pt x="7496" y="701"/>
                </a:lnTo>
                <a:cubicBezTo>
                  <a:pt x="8500" y="584"/>
                  <a:pt x="9504" y="514"/>
                  <a:pt x="10531" y="467"/>
                </a:cubicBezTo>
                <a:cubicBezTo>
                  <a:pt x="10917" y="458"/>
                  <a:pt x="11303" y="453"/>
                  <a:pt x="11689" y="453"/>
                </a:cubicBezTo>
                <a:close/>
                <a:moveTo>
                  <a:pt x="6352" y="1121"/>
                </a:moveTo>
                <a:lnTo>
                  <a:pt x="5628" y="1167"/>
                </a:lnTo>
                <a:lnTo>
                  <a:pt x="5091" y="1121"/>
                </a:lnTo>
                <a:close/>
                <a:moveTo>
                  <a:pt x="40014" y="1172"/>
                </a:moveTo>
                <a:cubicBezTo>
                  <a:pt x="40747" y="1172"/>
                  <a:pt x="41481" y="1185"/>
                  <a:pt x="42214" y="1214"/>
                </a:cubicBezTo>
                <a:cubicBezTo>
                  <a:pt x="40557" y="1284"/>
                  <a:pt x="38922" y="1331"/>
                  <a:pt x="37288" y="1331"/>
                </a:cubicBezTo>
                <a:cubicBezTo>
                  <a:pt x="36844" y="1331"/>
                  <a:pt x="36377" y="1331"/>
                  <a:pt x="35934" y="1308"/>
                </a:cubicBezTo>
                <a:cubicBezTo>
                  <a:pt x="36261" y="1284"/>
                  <a:pt x="36587" y="1261"/>
                  <a:pt x="36938" y="1261"/>
                </a:cubicBezTo>
                <a:lnTo>
                  <a:pt x="36961" y="1238"/>
                </a:lnTo>
                <a:cubicBezTo>
                  <a:pt x="37979" y="1197"/>
                  <a:pt x="38996" y="1172"/>
                  <a:pt x="40014" y="1172"/>
                </a:cubicBezTo>
                <a:close/>
                <a:moveTo>
                  <a:pt x="3433" y="1331"/>
                </a:moveTo>
                <a:cubicBezTo>
                  <a:pt x="3550" y="1331"/>
                  <a:pt x="3643" y="1331"/>
                  <a:pt x="3760" y="1354"/>
                </a:cubicBezTo>
                <a:lnTo>
                  <a:pt x="3737" y="1354"/>
                </a:lnTo>
                <a:lnTo>
                  <a:pt x="3410" y="1401"/>
                </a:lnTo>
                <a:lnTo>
                  <a:pt x="3433" y="1331"/>
                </a:lnTo>
                <a:close/>
                <a:moveTo>
                  <a:pt x="20407" y="1074"/>
                </a:moveTo>
                <a:cubicBezTo>
                  <a:pt x="20944" y="1121"/>
                  <a:pt x="21458" y="1167"/>
                  <a:pt x="21972" y="1214"/>
                </a:cubicBezTo>
                <a:cubicBezTo>
                  <a:pt x="21084" y="1261"/>
                  <a:pt x="20197" y="1284"/>
                  <a:pt x="19310" y="1308"/>
                </a:cubicBezTo>
                <a:cubicBezTo>
                  <a:pt x="17722" y="1354"/>
                  <a:pt x="16158" y="1401"/>
                  <a:pt x="14570" y="1401"/>
                </a:cubicBezTo>
                <a:lnTo>
                  <a:pt x="14290" y="1378"/>
                </a:lnTo>
                <a:cubicBezTo>
                  <a:pt x="12819" y="1261"/>
                  <a:pt x="11325" y="1167"/>
                  <a:pt x="9854" y="1121"/>
                </a:cubicBezTo>
                <a:cubicBezTo>
                  <a:pt x="13379" y="1121"/>
                  <a:pt x="16882" y="1097"/>
                  <a:pt x="20407" y="1074"/>
                </a:cubicBezTo>
                <a:close/>
                <a:moveTo>
                  <a:pt x="46580" y="1167"/>
                </a:moveTo>
                <a:lnTo>
                  <a:pt x="47911" y="1261"/>
                </a:lnTo>
                <a:cubicBezTo>
                  <a:pt x="47981" y="1354"/>
                  <a:pt x="48051" y="1448"/>
                  <a:pt x="48098" y="1564"/>
                </a:cubicBezTo>
                <a:cubicBezTo>
                  <a:pt x="48098" y="1564"/>
                  <a:pt x="48098" y="1564"/>
                  <a:pt x="48098" y="1588"/>
                </a:cubicBezTo>
                <a:lnTo>
                  <a:pt x="47958" y="1564"/>
                </a:lnTo>
                <a:cubicBezTo>
                  <a:pt x="47935" y="1448"/>
                  <a:pt x="47865" y="1378"/>
                  <a:pt x="47748" y="1378"/>
                </a:cubicBezTo>
                <a:lnTo>
                  <a:pt x="47001" y="1378"/>
                </a:lnTo>
                <a:lnTo>
                  <a:pt x="46884" y="1354"/>
                </a:lnTo>
                <a:cubicBezTo>
                  <a:pt x="46791" y="1284"/>
                  <a:pt x="46674" y="1214"/>
                  <a:pt x="46580" y="1167"/>
                </a:cubicBezTo>
                <a:close/>
                <a:moveTo>
                  <a:pt x="25334" y="1471"/>
                </a:moveTo>
                <a:cubicBezTo>
                  <a:pt x="25964" y="1518"/>
                  <a:pt x="26618" y="1541"/>
                  <a:pt x="27248" y="1588"/>
                </a:cubicBezTo>
                <a:cubicBezTo>
                  <a:pt x="26735" y="1611"/>
                  <a:pt x="26198" y="1658"/>
                  <a:pt x="25661" y="1681"/>
                </a:cubicBezTo>
                <a:cubicBezTo>
                  <a:pt x="24622" y="1740"/>
                  <a:pt x="23583" y="1763"/>
                  <a:pt x="22544" y="1763"/>
                </a:cubicBezTo>
                <a:cubicBezTo>
                  <a:pt x="21505" y="1763"/>
                  <a:pt x="20466" y="1740"/>
                  <a:pt x="19427" y="1705"/>
                </a:cubicBezTo>
                <a:cubicBezTo>
                  <a:pt x="21411" y="1634"/>
                  <a:pt x="23372" y="1564"/>
                  <a:pt x="25334" y="1471"/>
                </a:cubicBezTo>
                <a:close/>
                <a:moveTo>
                  <a:pt x="47421" y="1751"/>
                </a:moveTo>
                <a:cubicBezTo>
                  <a:pt x="47468" y="1775"/>
                  <a:pt x="47514" y="1775"/>
                  <a:pt x="47584" y="1798"/>
                </a:cubicBezTo>
                <a:cubicBezTo>
                  <a:pt x="47584" y="2101"/>
                  <a:pt x="47584" y="2382"/>
                  <a:pt x="47561" y="2685"/>
                </a:cubicBezTo>
                <a:cubicBezTo>
                  <a:pt x="47538" y="2358"/>
                  <a:pt x="47444" y="2055"/>
                  <a:pt x="47281" y="1775"/>
                </a:cubicBezTo>
                <a:lnTo>
                  <a:pt x="47281" y="1751"/>
                </a:lnTo>
                <a:close/>
                <a:moveTo>
                  <a:pt x="48495" y="1308"/>
                </a:moveTo>
                <a:lnTo>
                  <a:pt x="48682" y="1331"/>
                </a:lnTo>
                <a:cubicBezTo>
                  <a:pt x="48682" y="1961"/>
                  <a:pt x="48658" y="2568"/>
                  <a:pt x="48635" y="3199"/>
                </a:cubicBezTo>
                <a:lnTo>
                  <a:pt x="48635" y="3222"/>
                </a:lnTo>
                <a:cubicBezTo>
                  <a:pt x="48612" y="2872"/>
                  <a:pt x="48612" y="2522"/>
                  <a:pt x="48588" y="2171"/>
                </a:cubicBezTo>
                <a:cubicBezTo>
                  <a:pt x="48588" y="1868"/>
                  <a:pt x="48542" y="1588"/>
                  <a:pt x="48495" y="1308"/>
                </a:cubicBezTo>
                <a:close/>
                <a:moveTo>
                  <a:pt x="2966" y="1354"/>
                </a:moveTo>
                <a:cubicBezTo>
                  <a:pt x="2966" y="1401"/>
                  <a:pt x="2943" y="1424"/>
                  <a:pt x="2920" y="1471"/>
                </a:cubicBezTo>
                <a:lnTo>
                  <a:pt x="2826" y="1494"/>
                </a:lnTo>
                <a:cubicBezTo>
                  <a:pt x="2756" y="1494"/>
                  <a:pt x="2709" y="1564"/>
                  <a:pt x="2709" y="1634"/>
                </a:cubicBezTo>
                <a:cubicBezTo>
                  <a:pt x="2476" y="4133"/>
                  <a:pt x="2242" y="6631"/>
                  <a:pt x="2009" y="9106"/>
                </a:cubicBezTo>
                <a:lnTo>
                  <a:pt x="2009" y="6211"/>
                </a:lnTo>
                <a:lnTo>
                  <a:pt x="2009" y="3969"/>
                </a:lnTo>
                <a:cubicBezTo>
                  <a:pt x="2056" y="3526"/>
                  <a:pt x="2126" y="3059"/>
                  <a:pt x="2219" y="2615"/>
                </a:cubicBezTo>
                <a:cubicBezTo>
                  <a:pt x="2312" y="2148"/>
                  <a:pt x="2312" y="1728"/>
                  <a:pt x="2733" y="1401"/>
                </a:cubicBezTo>
                <a:cubicBezTo>
                  <a:pt x="2803" y="1378"/>
                  <a:pt x="2896" y="1354"/>
                  <a:pt x="2966" y="1354"/>
                </a:cubicBezTo>
                <a:close/>
                <a:moveTo>
                  <a:pt x="48261" y="4810"/>
                </a:moveTo>
                <a:cubicBezTo>
                  <a:pt x="48308" y="6514"/>
                  <a:pt x="48332" y="8219"/>
                  <a:pt x="48355" y="9923"/>
                </a:cubicBezTo>
                <a:cubicBezTo>
                  <a:pt x="48285" y="10713"/>
                  <a:pt x="48239" y="11527"/>
                  <a:pt x="48192" y="12317"/>
                </a:cubicBezTo>
                <a:lnTo>
                  <a:pt x="48192" y="12317"/>
                </a:lnTo>
                <a:cubicBezTo>
                  <a:pt x="48238" y="9807"/>
                  <a:pt x="48261" y="7320"/>
                  <a:pt x="48261" y="4810"/>
                </a:cubicBezTo>
                <a:close/>
                <a:moveTo>
                  <a:pt x="47888" y="5487"/>
                </a:moveTo>
                <a:lnTo>
                  <a:pt x="47888" y="5487"/>
                </a:lnTo>
                <a:cubicBezTo>
                  <a:pt x="47865" y="8756"/>
                  <a:pt x="47818" y="12024"/>
                  <a:pt x="47748" y="15316"/>
                </a:cubicBezTo>
                <a:cubicBezTo>
                  <a:pt x="47748" y="14359"/>
                  <a:pt x="47771" y="13425"/>
                  <a:pt x="47771" y="12468"/>
                </a:cubicBezTo>
                <a:lnTo>
                  <a:pt x="47771" y="10227"/>
                </a:lnTo>
                <a:lnTo>
                  <a:pt x="47888" y="5487"/>
                </a:lnTo>
                <a:close/>
                <a:moveTo>
                  <a:pt x="1589" y="6421"/>
                </a:moveTo>
                <a:cubicBezTo>
                  <a:pt x="1589" y="7752"/>
                  <a:pt x="1612" y="9059"/>
                  <a:pt x="1612" y="10390"/>
                </a:cubicBezTo>
                <a:lnTo>
                  <a:pt x="1612" y="13052"/>
                </a:lnTo>
                <a:lnTo>
                  <a:pt x="1589" y="13285"/>
                </a:lnTo>
                <a:cubicBezTo>
                  <a:pt x="1472" y="14453"/>
                  <a:pt x="1355" y="15620"/>
                  <a:pt x="1262" y="16787"/>
                </a:cubicBezTo>
                <a:cubicBezTo>
                  <a:pt x="1168" y="14429"/>
                  <a:pt x="1192" y="12071"/>
                  <a:pt x="1308" y="9713"/>
                </a:cubicBezTo>
                <a:cubicBezTo>
                  <a:pt x="1379" y="8662"/>
                  <a:pt x="1449" y="7635"/>
                  <a:pt x="1565" y="6608"/>
                </a:cubicBezTo>
                <a:cubicBezTo>
                  <a:pt x="1565" y="6561"/>
                  <a:pt x="1589" y="6491"/>
                  <a:pt x="1589" y="6421"/>
                </a:cubicBezTo>
                <a:close/>
                <a:moveTo>
                  <a:pt x="48145" y="18282"/>
                </a:moveTo>
                <a:cubicBezTo>
                  <a:pt x="48098" y="19426"/>
                  <a:pt x="48028" y="20546"/>
                  <a:pt x="47935" y="21691"/>
                </a:cubicBezTo>
                <a:cubicBezTo>
                  <a:pt x="47981" y="20990"/>
                  <a:pt x="48005" y="20290"/>
                  <a:pt x="48028" y="19589"/>
                </a:cubicBezTo>
                <a:cubicBezTo>
                  <a:pt x="48075" y="19146"/>
                  <a:pt x="48098" y="18725"/>
                  <a:pt x="48145" y="18282"/>
                </a:cubicBezTo>
                <a:close/>
                <a:moveTo>
                  <a:pt x="1612" y="16507"/>
                </a:moveTo>
                <a:cubicBezTo>
                  <a:pt x="1635" y="18352"/>
                  <a:pt x="1659" y="20173"/>
                  <a:pt x="1659" y="22017"/>
                </a:cubicBezTo>
                <a:lnTo>
                  <a:pt x="1635" y="22017"/>
                </a:lnTo>
                <a:cubicBezTo>
                  <a:pt x="1589" y="21480"/>
                  <a:pt x="1542" y="20943"/>
                  <a:pt x="1495" y="20406"/>
                </a:cubicBezTo>
                <a:cubicBezTo>
                  <a:pt x="1449" y="20103"/>
                  <a:pt x="1425" y="19799"/>
                  <a:pt x="1402" y="19496"/>
                </a:cubicBezTo>
                <a:cubicBezTo>
                  <a:pt x="1449" y="18959"/>
                  <a:pt x="1472" y="18445"/>
                  <a:pt x="1519" y="17908"/>
                </a:cubicBezTo>
                <a:cubicBezTo>
                  <a:pt x="1542" y="17441"/>
                  <a:pt x="1589" y="16974"/>
                  <a:pt x="1612" y="16507"/>
                </a:cubicBezTo>
                <a:close/>
                <a:moveTo>
                  <a:pt x="818" y="13425"/>
                </a:moveTo>
                <a:cubicBezTo>
                  <a:pt x="818" y="15597"/>
                  <a:pt x="888" y="17745"/>
                  <a:pt x="1052" y="19893"/>
                </a:cubicBezTo>
                <a:cubicBezTo>
                  <a:pt x="982" y="21457"/>
                  <a:pt x="1005" y="22998"/>
                  <a:pt x="1098" y="24539"/>
                </a:cubicBezTo>
                <a:cubicBezTo>
                  <a:pt x="1122" y="24983"/>
                  <a:pt x="1122" y="25613"/>
                  <a:pt x="1192" y="26220"/>
                </a:cubicBezTo>
                <a:cubicBezTo>
                  <a:pt x="421" y="25963"/>
                  <a:pt x="561" y="25590"/>
                  <a:pt x="538" y="24819"/>
                </a:cubicBezTo>
                <a:cubicBezTo>
                  <a:pt x="491" y="23255"/>
                  <a:pt x="491" y="21691"/>
                  <a:pt x="515" y="20150"/>
                </a:cubicBezTo>
                <a:cubicBezTo>
                  <a:pt x="538" y="17908"/>
                  <a:pt x="655" y="15667"/>
                  <a:pt x="818" y="13425"/>
                </a:cubicBezTo>
                <a:close/>
                <a:moveTo>
                  <a:pt x="1355" y="22881"/>
                </a:moveTo>
                <a:lnTo>
                  <a:pt x="1355" y="22881"/>
                </a:lnTo>
                <a:cubicBezTo>
                  <a:pt x="1379" y="23115"/>
                  <a:pt x="1402" y="23325"/>
                  <a:pt x="1449" y="23535"/>
                </a:cubicBezTo>
                <a:cubicBezTo>
                  <a:pt x="1472" y="24165"/>
                  <a:pt x="1565" y="24773"/>
                  <a:pt x="1682" y="25403"/>
                </a:cubicBezTo>
                <a:lnTo>
                  <a:pt x="1682" y="26337"/>
                </a:lnTo>
                <a:lnTo>
                  <a:pt x="1589" y="26337"/>
                </a:lnTo>
                <a:cubicBezTo>
                  <a:pt x="1472" y="25613"/>
                  <a:pt x="1402" y="24889"/>
                  <a:pt x="1402" y="24189"/>
                </a:cubicBezTo>
                <a:cubicBezTo>
                  <a:pt x="1379" y="23745"/>
                  <a:pt x="1379" y="23325"/>
                  <a:pt x="1355" y="22881"/>
                </a:cubicBezTo>
                <a:close/>
                <a:moveTo>
                  <a:pt x="47468" y="24609"/>
                </a:moveTo>
                <a:cubicBezTo>
                  <a:pt x="47468" y="25193"/>
                  <a:pt x="47444" y="25800"/>
                  <a:pt x="47398" y="26384"/>
                </a:cubicBezTo>
                <a:cubicBezTo>
                  <a:pt x="47398" y="25917"/>
                  <a:pt x="47421" y="25450"/>
                  <a:pt x="47421" y="24959"/>
                </a:cubicBezTo>
                <a:lnTo>
                  <a:pt x="47468" y="24609"/>
                </a:lnTo>
                <a:close/>
                <a:moveTo>
                  <a:pt x="2359" y="26804"/>
                </a:moveTo>
                <a:lnTo>
                  <a:pt x="4834" y="27177"/>
                </a:lnTo>
                <a:cubicBezTo>
                  <a:pt x="4110" y="27224"/>
                  <a:pt x="3386" y="27294"/>
                  <a:pt x="2663" y="27341"/>
                </a:cubicBezTo>
                <a:cubicBezTo>
                  <a:pt x="2569" y="27317"/>
                  <a:pt x="2476" y="27294"/>
                  <a:pt x="2383" y="27247"/>
                </a:cubicBezTo>
                <a:cubicBezTo>
                  <a:pt x="2383" y="27107"/>
                  <a:pt x="2383" y="26944"/>
                  <a:pt x="2359" y="26804"/>
                </a:cubicBezTo>
                <a:close/>
                <a:moveTo>
                  <a:pt x="10364" y="27338"/>
                </a:moveTo>
                <a:cubicBezTo>
                  <a:pt x="12248" y="27338"/>
                  <a:pt x="14131" y="27457"/>
                  <a:pt x="15994" y="27714"/>
                </a:cubicBezTo>
                <a:cubicBezTo>
                  <a:pt x="13940" y="27668"/>
                  <a:pt x="11885" y="27551"/>
                  <a:pt x="9854" y="27341"/>
                </a:cubicBezTo>
                <a:cubicBezTo>
                  <a:pt x="10024" y="27339"/>
                  <a:pt x="10194" y="27338"/>
                  <a:pt x="10364" y="27338"/>
                </a:cubicBezTo>
                <a:close/>
                <a:moveTo>
                  <a:pt x="6562" y="27458"/>
                </a:moveTo>
                <a:lnTo>
                  <a:pt x="9060" y="27854"/>
                </a:lnTo>
                <a:lnTo>
                  <a:pt x="5605" y="27784"/>
                </a:lnTo>
                <a:cubicBezTo>
                  <a:pt x="5184" y="27714"/>
                  <a:pt x="4764" y="27668"/>
                  <a:pt x="4344" y="27598"/>
                </a:cubicBezTo>
                <a:cubicBezTo>
                  <a:pt x="5091" y="27551"/>
                  <a:pt x="5815" y="27504"/>
                  <a:pt x="6562" y="27458"/>
                </a:cubicBezTo>
                <a:close/>
                <a:moveTo>
                  <a:pt x="46650" y="27598"/>
                </a:moveTo>
                <a:lnTo>
                  <a:pt x="46627" y="27854"/>
                </a:lnTo>
                <a:cubicBezTo>
                  <a:pt x="46580" y="27854"/>
                  <a:pt x="46534" y="27878"/>
                  <a:pt x="46487" y="27901"/>
                </a:cubicBezTo>
                <a:lnTo>
                  <a:pt x="46487" y="27878"/>
                </a:lnTo>
                <a:cubicBezTo>
                  <a:pt x="45693" y="27901"/>
                  <a:pt x="44899" y="27925"/>
                  <a:pt x="44129" y="27971"/>
                </a:cubicBezTo>
                <a:cubicBezTo>
                  <a:pt x="44969" y="27854"/>
                  <a:pt x="45810" y="27714"/>
                  <a:pt x="46650" y="27598"/>
                </a:cubicBezTo>
                <a:close/>
                <a:moveTo>
                  <a:pt x="46464" y="28321"/>
                </a:moveTo>
                <a:cubicBezTo>
                  <a:pt x="46252" y="28448"/>
                  <a:pt x="45940" y="28489"/>
                  <a:pt x="45601" y="28489"/>
                </a:cubicBezTo>
                <a:cubicBezTo>
                  <a:pt x="45192" y="28489"/>
                  <a:pt x="44743" y="28430"/>
                  <a:pt x="44386" y="28391"/>
                </a:cubicBezTo>
                <a:lnTo>
                  <a:pt x="44409" y="28391"/>
                </a:lnTo>
                <a:lnTo>
                  <a:pt x="45086" y="28368"/>
                </a:lnTo>
                <a:cubicBezTo>
                  <a:pt x="45436" y="28368"/>
                  <a:pt x="45810" y="28368"/>
                  <a:pt x="46184" y="28321"/>
                </a:cubicBezTo>
                <a:close/>
                <a:moveTo>
                  <a:pt x="9130" y="28181"/>
                </a:moveTo>
                <a:lnTo>
                  <a:pt x="11488" y="28228"/>
                </a:lnTo>
                <a:lnTo>
                  <a:pt x="13916" y="28602"/>
                </a:lnTo>
                <a:cubicBezTo>
                  <a:pt x="12329" y="28485"/>
                  <a:pt x="10718" y="28345"/>
                  <a:pt x="9130" y="28181"/>
                </a:cubicBezTo>
                <a:close/>
                <a:moveTo>
                  <a:pt x="39086" y="28672"/>
                </a:moveTo>
                <a:lnTo>
                  <a:pt x="38175" y="28695"/>
                </a:lnTo>
                <a:lnTo>
                  <a:pt x="38502" y="28672"/>
                </a:lnTo>
                <a:close/>
                <a:moveTo>
                  <a:pt x="18329" y="28158"/>
                </a:moveTo>
                <a:lnTo>
                  <a:pt x="18750" y="28251"/>
                </a:lnTo>
                <a:cubicBezTo>
                  <a:pt x="18773" y="28438"/>
                  <a:pt x="18820" y="28648"/>
                  <a:pt x="18843" y="28835"/>
                </a:cubicBezTo>
                <a:lnTo>
                  <a:pt x="17279" y="28788"/>
                </a:lnTo>
                <a:cubicBezTo>
                  <a:pt x="16228" y="28602"/>
                  <a:pt x="15177" y="28438"/>
                  <a:pt x="14127" y="28251"/>
                </a:cubicBezTo>
                <a:lnTo>
                  <a:pt x="14127" y="28251"/>
                </a:lnTo>
                <a:lnTo>
                  <a:pt x="18189" y="28345"/>
                </a:lnTo>
                <a:cubicBezTo>
                  <a:pt x="18283" y="28345"/>
                  <a:pt x="18353" y="28251"/>
                  <a:pt x="18329" y="28158"/>
                </a:cubicBezTo>
                <a:close/>
                <a:moveTo>
                  <a:pt x="19193" y="28368"/>
                </a:moveTo>
                <a:lnTo>
                  <a:pt x="19450" y="28438"/>
                </a:lnTo>
                <a:cubicBezTo>
                  <a:pt x="19590" y="28462"/>
                  <a:pt x="19777" y="28508"/>
                  <a:pt x="19987" y="28555"/>
                </a:cubicBezTo>
                <a:cubicBezTo>
                  <a:pt x="19917" y="28578"/>
                  <a:pt x="19870" y="28625"/>
                  <a:pt x="19847" y="28695"/>
                </a:cubicBezTo>
                <a:cubicBezTo>
                  <a:pt x="19824" y="28742"/>
                  <a:pt x="19824" y="28812"/>
                  <a:pt x="19800" y="28858"/>
                </a:cubicBezTo>
                <a:lnTo>
                  <a:pt x="19287" y="28858"/>
                </a:lnTo>
                <a:cubicBezTo>
                  <a:pt x="19240" y="28695"/>
                  <a:pt x="19193" y="28532"/>
                  <a:pt x="19170" y="28368"/>
                </a:cubicBezTo>
                <a:close/>
                <a:moveTo>
                  <a:pt x="20197" y="28602"/>
                </a:moveTo>
                <a:cubicBezTo>
                  <a:pt x="20501" y="28648"/>
                  <a:pt x="20781" y="28765"/>
                  <a:pt x="21038" y="28882"/>
                </a:cubicBezTo>
                <a:lnTo>
                  <a:pt x="20290" y="28882"/>
                </a:lnTo>
                <a:lnTo>
                  <a:pt x="20244" y="28695"/>
                </a:lnTo>
                <a:cubicBezTo>
                  <a:pt x="20244" y="28648"/>
                  <a:pt x="20220" y="28625"/>
                  <a:pt x="20197" y="28602"/>
                </a:cubicBezTo>
                <a:close/>
                <a:moveTo>
                  <a:pt x="20711" y="29279"/>
                </a:moveTo>
                <a:cubicBezTo>
                  <a:pt x="20687" y="29302"/>
                  <a:pt x="20687" y="29325"/>
                  <a:pt x="20687" y="29349"/>
                </a:cubicBezTo>
                <a:lnTo>
                  <a:pt x="20384" y="29302"/>
                </a:lnTo>
                <a:lnTo>
                  <a:pt x="20384" y="29279"/>
                </a:lnTo>
                <a:close/>
                <a:moveTo>
                  <a:pt x="20454" y="29559"/>
                </a:moveTo>
                <a:lnTo>
                  <a:pt x="20571" y="29582"/>
                </a:lnTo>
                <a:cubicBezTo>
                  <a:pt x="20547" y="29629"/>
                  <a:pt x="20524" y="29699"/>
                  <a:pt x="20501" y="29769"/>
                </a:cubicBezTo>
                <a:cubicBezTo>
                  <a:pt x="20501" y="29699"/>
                  <a:pt x="20477" y="29652"/>
                  <a:pt x="20454" y="29559"/>
                </a:cubicBezTo>
                <a:close/>
                <a:moveTo>
                  <a:pt x="19380" y="29395"/>
                </a:moveTo>
                <a:lnTo>
                  <a:pt x="19660" y="29442"/>
                </a:lnTo>
                <a:cubicBezTo>
                  <a:pt x="19613" y="29652"/>
                  <a:pt x="19590" y="29862"/>
                  <a:pt x="19590" y="30096"/>
                </a:cubicBezTo>
                <a:lnTo>
                  <a:pt x="19567" y="30096"/>
                </a:lnTo>
                <a:cubicBezTo>
                  <a:pt x="19497" y="29862"/>
                  <a:pt x="19450" y="29629"/>
                  <a:pt x="19380" y="29395"/>
                </a:cubicBezTo>
                <a:close/>
                <a:moveTo>
                  <a:pt x="31194" y="29162"/>
                </a:moveTo>
                <a:lnTo>
                  <a:pt x="31194" y="29162"/>
                </a:lnTo>
                <a:cubicBezTo>
                  <a:pt x="30750" y="29652"/>
                  <a:pt x="30307" y="30119"/>
                  <a:pt x="29863" y="30633"/>
                </a:cubicBezTo>
                <a:cubicBezTo>
                  <a:pt x="30190" y="30166"/>
                  <a:pt x="30540" y="29746"/>
                  <a:pt x="30914" y="29325"/>
                </a:cubicBezTo>
                <a:cubicBezTo>
                  <a:pt x="31007" y="29279"/>
                  <a:pt x="31101" y="29209"/>
                  <a:pt x="31194" y="29162"/>
                </a:cubicBezTo>
                <a:close/>
                <a:moveTo>
                  <a:pt x="20034" y="29652"/>
                </a:moveTo>
                <a:cubicBezTo>
                  <a:pt x="20127" y="29956"/>
                  <a:pt x="20244" y="30259"/>
                  <a:pt x="20337" y="30563"/>
                </a:cubicBezTo>
                <a:cubicBezTo>
                  <a:pt x="20267" y="31100"/>
                  <a:pt x="20290" y="31637"/>
                  <a:pt x="20407" y="32174"/>
                </a:cubicBezTo>
                <a:cubicBezTo>
                  <a:pt x="20290" y="31917"/>
                  <a:pt x="20150" y="31637"/>
                  <a:pt x="20034" y="31380"/>
                </a:cubicBezTo>
                <a:cubicBezTo>
                  <a:pt x="19964" y="30796"/>
                  <a:pt x="19964" y="30213"/>
                  <a:pt x="20034" y="29652"/>
                </a:cubicBezTo>
                <a:close/>
                <a:moveTo>
                  <a:pt x="21178" y="28999"/>
                </a:moveTo>
                <a:cubicBezTo>
                  <a:pt x="21224" y="29022"/>
                  <a:pt x="21271" y="29092"/>
                  <a:pt x="21318" y="29162"/>
                </a:cubicBezTo>
                <a:cubicBezTo>
                  <a:pt x="21458" y="29442"/>
                  <a:pt x="21294" y="30329"/>
                  <a:pt x="21318" y="30680"/>
                </a:cubicBezTo>
                <a:cubicBezTo>
                  <a:pt x="21364" y="31217"/>
                  <a:pt x="21481" y="31754"/>
                  <a:pt x="21621" y="32291"/>
                </a:cubicBezTo>
                <a:cubicBezTo>
                  <a:pt x="21294" y="31707"/>
                  <a:pt x="21014" y="31100"/>
                  <a:pt x="20757" y="30469"/>
                </a:cubicBezTo>
                <a:cubicBezTo>
                  <a:pt x="20827" y="30026"/>
                  <a:pt x="20968" y="29582"/>
                  <a:pt x="21154" y="29185"/>
                </a:cubicBezTo>
                <a:lnTo>
                  <a:pt x="21178" y="29185"/>
                </a:lnTo>
                <a:cubicBezTo>
                  <a:pt x="21201" y="29115"/>
                  <a:pt x="21201" y="29045"/>
                  <a:pt x="21178" y="28999"/>
                </a:cubicBezTo>
                <a:close/>
                <a:moveTo>
                  <a:pt x="29303" y="30703"/>
                </a:moveTo>
                <a:lnTo>
                  <a:pt x="29303" y="30703"/>
                </a:lnTo>
                <a:cubicBezTo>
                  <a:pt x="28742" y="31543"/>
                  <a:pt x="28276" y="32431"/>
                  <a:pt x="27879" y="33365"/>
                </a:cubicBezTo>
                <a:lnTo>
                  <a:pt x="27879" y="33341"/>
                </a:lnTo>
                <a:cubicBezTo>
                  <a:pt x="28182" y="32384"/>
                  <a:pt x="28649" y="31473"/>
                  <a:pt x="29303" y="30703"/>
                </a:cubicBezTo>
                <a:close/>
                <a:moveTo>
                  <a:pt x="30260" y="29115"/>
                </a:moveTo>
                <a:cubicBezTo>
                  <a:pt x="30237" y="29162"/>
                  <a:pt x="30260" y="29209"/>
                  <a:pt x="30283" y="29255"/>
                </a:cubicBezTo>
                <a:cubicBezTo>
                  <a:pt x="28486" y="30563"/>
                  <a:pt x="27365" y="32594"/>
                  <a:pt x="27225" y="34812"/>
                </a:cubicBezTo>
                <a:cubicBezTo>
                  <a:pt x="27108" y="35116"/>
                  <a:pt x="26991" y="35443"/>
                  <a:pt x="26921" y="35770"/>
                </a:cubicBezTo>
                <a:cubicBezTo>
                  <a:pt x="26921" y="33271"/>
                  <a:pt x="27925" y="30890"/>
                  <a:pt x="29676" y="29115"/>
                </a:cubicBezTo>
                <a:close/>
                <a:moveTo>
                  <a:pt x="5138" y="1518"/>
                </a:moveTo>
                <a:cubicBezTo>
                  <a:pt x="5791" y="1564"/>
                  <a:pt x="6445" y="1611"/>
                  <a:pt x="7122" y="1658"/>
                </a:cubicBezTo>
                <a:cubicBezTo>
                  <a:pt x="8593" y="1728"/>
                  <a:pt x="10064" y="1775"/>
                  <a:pt x="11535" y="1798"/>
                </a:cubicBezTo>
                <a:cubicBezTo>
                  <a:pt x="11955" y="1806"/>
                  <a:pt x="12373" y="1808"/>
                  <a:pt x="12790" y="1808"/>
                </a:cubicBezTo>
                <a:cubicBezTo>
                  <a:pt x="13623" y="1808"/>
                  <a:pt x="14453" y="1798"/>
                  <a:pt x="15294" y="1798"/>
                </a:cubicBezTo>
                <a:cubicBezTo>
                  <a:pt x="17605" y="2008"/>
                  <a:pt x="19930" y="2113"/>
                  <a:pt x="22258" y="2113"/>
                </a:cubicBezTo>
                <a:cubicBezTo>
                  <a:pt x="23034" y="2113"/>
                  <a:pt x="23810" y="2101"/>
                  <a:pt x="24587" y="2078"/>
                </a:cubicBezTo>
                <a:cubicBezTo>
                  <a:pt x="26501" y="2008"/>
                  <a:pt x="28392" y="1868"/>
                  <a:pt x="30307" y="1705"/>
                </a:cubicBezTo>
                <a:cubicBezTo>
                  <a:pt x="33153" y="1802"/>
                  <a:pt x="35999" y="1836"/>
                  <a:pt x="38848" y="1836"/>
                </a:cubicBezTo>
                <a:cubicBezTo>
                  <a:pt x="41445" y="1836"/>
                  <a:pt x="44045" y="1808"/>
                  <a:pt x="46650" y="1775"/>
                </a:cubicBezTo>
                <a:cubicBezTo>
                  <a:pt x="46814" y="1915"/>
                  <a:pt x="46954" y="2078"/>
                  <a:pt x="47047" y="2288"/>
                </a:cubicBezTo>
                <a:cubicBezTo>
                  <a:pt x="47234" y="2685"/>
                  <a:pt x="47164" y="3339"/>
                  <a:pt x="47187" y="3782"/>
                </a:cubicBezTo>
                <a:cubicBezTo>
                  <a:pt x="47258" y="5674"/>
                  <a:pt x="47304" y="7565"/>
                  <a:pt x="47351" y="9456"/>
                </a:cubicBezTo>
                <a:lnTo>
                  <a:pt x="47351" y="10647"/>
                </a:lnTo>
                <a:lnTo>
                  <a:pt x="47071" y="22578"/>
                </a:lnTo>
                <a:lnTo>
                  <a:pt x="47071" y="23068"/>
                </a:lnTo>
                <a:cubicBezTo>
                  <a:pt x="47024" y="23979"/>
                  <a:pt x="46954" y="24866"/>
                  <a:pt x="46907" y="25753"/>
                </a:cubicBezTo>
                <a:cubicBezTo>
                  <a:pt x="46861" y="25987"/>
                  <a:pt x="46837" y="26197"/>
                  <a:pt x="46814" y="26430"/>
                </a:cubicBezTo>
                <a:cubicBezTo>
                  <a:pt x="46791" y="26640"/>
                  <a:pt x="46767" y="26897"/>
                  <a:pt x="46721" y="27107"/>
                </a:cubicBezTo>
                <a:cubicBezTo>
                  <a:pt x="46650" y="27154"/>
                  <a:pt x="46534" y="27177"/>
                  <a:pt x="46370" y="27224"/>
                </a:cubicBezTo>
                <a:cubicBezTo>
                  <a:pt x="44619" y="27691"/>
                  <a:pt x="42658" y="27738"/>
                  <a:pt x="40860" y="27925"/>
                </a:cubicBezTo>
                <a:cubicBezTo>
                  <a:pt x="40300" y="27971"/>
                  <a:pt x="39739" y="28018"/>
                  <a:pt x="39179" y="28065"/>
                </a:cubicBezTo>
                <a:cubicBezTo>
                  <a:pt x="37732" y="28088"/>
                  <a:pt x="36284" y="28100"/>
                  <a:pt x="34836" y="28100"/>
                </a:cubicBezTo>
                <a:cubicBezTo>
                  <a:pt x="33389" y="28100"/>
                  <a:pt x="31941" y="28088"/>
                  <a:pt x="30494" y="28065"/>
                </a:cubicBezTo>
                <a:cubicBezTo>
                  <a:pt x="30400" y="28065"/>
                  <a:pt x="30330" y="28135"/>
                  <a:pt x="30307" y="28228"/>
                </a:cubicBezTo>
                <a:cubicBezTo>
                  <a:pt x="30272" y="28205"/>
                  <a:pt x="30237" y="28193"/>
                  <a:pt x="30205" y="28193"/>
                </a:cubicBezTo>
                <a:cubicBezTo>
                  <a:pt x="30173" y="28193"/>
                  <a:pt x="30143" y="28205"/>
                  <a:pt x="30120" y="28228"/>
                </a:cubicBezTo>
                <a:cubicBezTo>
                  <a:pt x="27155" y="29932"/>
                  <a:pt x="25474" y="33225"/>
                  <a:pt x="25801" y="36633"/>
                </a:cubicBezTo>
                <a:cubicBezTo>
                  <a:pt x="24633" y="35886"/>
                  <a:pt x="23559" y="34952"/>
                  <a:pt x="22695" y="33855"/>
                </a:cubicBezTo>
                <a:cubicBezTo>
                  <a:pt x="21878" y="32314"/>
                  <a:pt x="21551" y="30610"/>
                  <a:pt x="21715" y="28882"/>
                </a:cubicBezTo>
                <a:cubicBezTo>
                  <a:pt x="21715" y="28788"/>
                  <a:pt x="21668" y="28718"/>
                  <a:pt x="21575" y="28695"/>
                </a:cubicBezTo>
                <a:cubicBezTo>
                  <a:pt x="20757" y="28415"/>
                  <a:pt x="19940" y="28181"/>
                  <a:pt x="19123" y="27971"/>
                </a:cubicBezTo>
                <a:lnTo>
                  <a:pt x="19123" y="27948"/>
                </a:lnTo>
                <a:cubicBezTo>
                  <a:pt x="19123" y="27831"/>
                  <a:pt x="19030" y="27738"/>
                  <a:pt x="18936" y="27738"/>
                </a:cubicBezTo>
                <a:lnTo>
                  <a:pt x="18142" y="27738"/>
                </a:lnTo>
                <a:cubicBezTo>
                  <a:pt x="15448" y="27174"/>
                  <a:pt x="12727" y="26983"/>
                  <a:pt x="9999" y="26983"/>
                </a:cubicBezTo>
                <a:cubicBezTo>
                  <a:pt x="9110" y="26983"/>
                  <a:pt x="8221" y="27003"/>
                  <a:pt x="7332" y="27037"/>
                </a:cubicBezTo>
                <a:cubicBezTo>
                  <a:pt x="6679" y="26967"/>
                  <a:pt x="6001" y="26874"/>
                  <a:pt x="5348" y="26757"/>
                </a:cubicBezTo>
                <a:cubicBezTo>
                  <a:pt x="4647" y="26640"/>
                  <a:pt x="3550" y="26664"/>
                  <a:pt x="2896" y="26313"/>
                </a:cubicBezTo>
                <a:cubicBezTo>
                  <a:pt x="2663" y="26173"/>
                  <a:pt x="2476" y="26010"/>
                  <a:pt x="2336" y="25776"/>
                </a:cubicBezTo>
                <a:cubicBezTo>
                  <a:pt x="2056" y="19076"/>
                  <a:pt x="2242" y="12375"/>
                  <a:pt x="2873" y="5720"/>
                </a:cubicBezTo>
                <a:cubicBezTo>
                  <a:pt x="2943" y="4833"/>
                  <a:pt x="3036" y="3969"/>
                  <a:pt x="3153" y="3105"/>
                </a:cubicBezTo>
                <a:cubicBezTo>
                  <a:pt x="3200" y="2708"/>
                  <a:pt x="3200" y="2218"/>
                  <a:pt x="3270" y="1821"/>
                </a:cubicBezTo>
                <a:cubicBezTo>
                  <a:pt x="3503" y="1658"/>
                  <a:pt x="3853" y="1658"/>
                  <a:pt x="4320" y="1611"/>
                </a:cubicBezTo>
                <a:cubicBezTo>
                  <a:pt x="4601" y="1564"/>
                  <a:pt x="4881" y="1541"/>
                  <a:pt x="5138" y="1518"/>
                </a:cubicBezTo>
                <a:close/>
                <a:moveTo>
                  <a:pt x="20711" y="31450"/>
                </a:moveTo>
                <a:cubicBezTo>
                  <a:pt x="21154" y="32384"/>
                  <a:pt x="21715" y="33295"/>
                  <a:pt x="22368" y="34088"/>
                </a:cubicBezTo>
                <a:cubicBezTo>
                  <a:pt x="22882" y="35069"/>
                  <a:pt x="23583" y="35933"/>
                  <a:pt x="24423" y="36680"/>
                </a:cubicBezTo>
                <a:cubicBezTo>
                  <a:pt x="23653" y="36213"/>
                  <a:pt x="22976" y="35653"/>
                  <a:pt x="22368" y="35022"/>
                </a:cubicBezTo>
                <a:lnTo>
                  <a:pt x="22345" y="35022"/>
                </a:lnTo>
                <a:cubicBezTo>
                  <a:pt x="22228" y="34859"/>
                  <a:pt x="22088" y="34719"/>
                  <a:pt x="21972" y="34555"/>
                </a:cubicBezTo>
                <a:cubicBezTo>
                  <a:pt x="21248" y="33668"/>
                  <a:pt x="20827" y="32594"/>
                  <a:pt x="20711" y="31450"/>
                </a:cubicBezTo>
                <a:close/>
                <a:moveTo>
                  <a:pt x="28050" y="30488"/>
                </a:moveTo>
                <a:cubicBezTo>
                  <a:pt x="26814" y="32453"/>
                  <a:pt x="26302" y="34776"/>
                  <a:pt x="26618" y="37077"/>
                </a:cubicBezTo>
                <a:cubicBezTo>
                  <a:pt x="26478" y="37007"/>
                  <a:pt x="26361" y="36937"/>
                  <a:pt x="26221" y="36867"/>
                </a:cubicBezTo>
                <a:cubicBezTo>
                  <a:pt x="25927" y="34587"/>
                  <a:pt x="26572" y="32264"/>
                  <a:pt x="28050" y="30488"/>
                </a:cubicBezTo>
                <a:close/>
                <a:moveTo>
                  <a:pt x="24563" y="36236"/>
                </a:moveTo>
                <a:cubicBezTo>
                  <a:pt x="24983" y="36563"/>
                  <a:pt x="25404" y="36867"/>
                  <a:pt x="25871" y="37124"/>
                </a:cubicBezTo>
                <a:lnTo>
                  <a:pt x="25894" y="37217"/>
                </a:lnTo>
                <a:cubicBezTo>
                  <a:pt x="25404" y="36937"/>
                  <a:pt x="24960" y="36610"/>
                  <a:pt x="24563" y="36260"/>
                </a:cubicBezTo>
                <a:lnTo>
                  <a:pt x="24563" y="36236"/>
                </a:lnTo>
                <a:close/>
                <a:moveTo>
                  <a:pt x="27342" y="36703"/>
                </a:moveTo>
                <a:cubicBezTo>
                  <a:pt x="27412" y="36984"/>
                  <a:pt x="27482" y="37264"/>
                  <a:pt x="27575" y="37544"/>
                </a:cubicBezTo>
                <a:lnTo>
                  <a:pt x="27248" y="37381"/>
                </a:lnTo>
                <a:cubicBezTo>
                  <a:pt x="27272" y="37170"/>
                  <a:pt x="27295" y="36937"/>
                  <a:pt x="27342" y="36703"/>
                </a:cubicBezTo>
                <a:close/>
                <a:moveTo>
                  <a:pt x="26314" y="37381"/>
                </a:moveTo>
                <a:cubicBezTo>
                  <a:pt x="26431" y="37451"/>
                  <a:pt x="26548" y="37521"/>
                  <a:pt x="26665" y="37567"/>
                </a:cubicBezTo>
                <a:lnTo>
                  <a:pt x="26665" y="37871"/>
                </a:lnTo>
                <a:lnTo>
                  <a:pt x="26338" y="37707"/>
                </a:lnTo>
                <a:cubicBezTo>
                  <a:pt x="26361" y="37661"/>
                  <a:pt x="26361" y="37614"/>
                  <a:pt x="26361" y="37567"/>
                </a:cubicBezTo>
                <a:cubicBezTo>
                  <a:pt x="26361" y="37521"/>
                  <a:pt x="26338" y="37451"/>
                  <a:pt x="26314" y="37381"/>
                </a:cubicBezTo>
                <a:close/>
                <a:moveTo>
                  <a:pt x="13146" y="0"/>
                </a:moveTo>
                <a:cubicBezTo>
                  <a:pt x="11115" y="0"/>
                  <a:pt x="9107" y="47"/>
                  <a:pt x="7099" y="164"/>
                </a:cubicBezTo>
                <a:cubicBezTo>
                  <a:pt x="6118" y="187"/>
                  <a:pt x="5161" y="257"/>
                  <a:pt x="4180" y="374"/>
                </a:cubicBezTo>
                <a:cubicBezTo>
                  <a:pt x="3877" y="420"/>
                  <a:pt x="3597" y="537"/>
                  <a:pt x="3363" y="701"/>
                </a:cubicBezTo>
                <a:lnTo>
                  <a:pt x="2149" y="701"/>
                </a:lnTo>
                <a:cubicBezTo>
                  <a:pt x="2056" y="701"/>
                  <a:pt x="1962" y="771"/>
                  <a:pt x="1939" y="864"/>
                </a:cubicBezTo>
                <a:cubicBezTo>
                  <a:pt x="1916" y="1004"/>
                  <a:pt x="1892" y="1121"/>
                  <a:pt x="1869" y="1261"/>
                </a:cubicBezTo>
                <a:cubicBezTo>
                  <a:pt x="1542" y="1681"/>
                  <a:pt x="1589" y="2312"/>
                  <a:pt x="1589" y="2802"/>
                </a:cubicBezTo>
                <a:lnTo>
                  <a:pt x="1589" y="3105"/>
                </a:lnTo>
                <a:cubicBezTo>
                  <a:pt x="1379" y="4553"/>
                  <a:pt x="1215" y="6001"/>
                  <a:pt x="1098" y="7472"/>
                </a:cubicBezTo>
                <a:cubicBezTo>
                  <a:pt x="982" y="8289"/>
                  <a:pt x="888" y="9106"/>
                  <a:pt x="795" y="9923"/>
                </a:cubicBezTo>
                <a:cubicBezTo>
                  <a:pt x="188" y="15363"/>
                  <a:pt x="1" y="20827"/>
                  <a:pt x="234" y="26290"/>
                </a:cubicBezTo>
                <a:cubicBezTo>
                  <a:pt x="211" y="26384"/>
                  <a:pt x="281" y="26454"/>
                  <a:pt x="351" y="26477"/>
                </a:cubicBezTo>
                <a:lnTo>
                  <a:pt x="1238" y="26617"/>
                </a:lnTo>
                <a:cubicBezTo>
                  <a:pt x="1355" y="27201"/>
                  <a:pt x="1589" y="27714"/>
                  <a:pt x="2079" y="27948"/>
                </a:cubicBezTo>
                <a:cubicBezTo>
                  <a:pt x="2359" y="28074"/>
                  <a:pt x="2707" y="28099"/>
                  <a:pt x="3046" y="28099"/>
                </a:cubicBezTo>
                <a:cubicBezTo>
                  <a:pt x="3272" y="28099"/>
                  <a:pt x="3494" y="28088"/>
                  <a:pt x="3690" y="28088"/>
                </a:cubicBezTo>
                <a:lnTo>
                  <a:pt x="5278" y="28111"/>
                </a:lnTo>
                <a:cubicBezTo>
                  <a:pt x="9480" y="28672"/>
                  <a:pt x="13706" y="29045"/>
                  <a:pt x="17956" y="29209"/>
                </a:cubicBezTo>
                <a:lnTo>
                  <a:pt x="18960" y="29349"/>
                </a:lnTo>
                <a:cubicBezTo>
                  <a:pt x="19123" y="30049"/>
                  <a:pt x="19357" y="30726"/>
                  <a:pt x="19637" y="31380"/>
                </a:cubicBezTo>
                <a:cubicBezTo>
                  <a:pt x="20057" y="34252"/>
                  <a:pt x="22555" y="36423"/>
                  <a:pt x="25194" y="37894"/>
                </a:cubicBezTo>
                <a:cubicBezTo>
                  <a:pt x="25964" y="38361"/>
                  <a:pt x="26758" y="38735"/>
                  <a:pt x="27575" y="39038"/>
                </a:cubicBezTo>
                <a:cubicBezTo>
                  <a:pt x="27602" y="39048"/>
                  <a:pt x="27627" y="39052"/>
                  <a:pt x="27650" y="39052"/>
                </a:cubicBezTo>
                <a:cubicBezTo>
                  <a:pt x="27848" y="39052"/>
                  <a:pt x="27901" y="38725"/>
                  <a:pt x="27692" y="38641"/>
                </a:cubicBezTo>
                <a:cubicBezTo>
                  <a:pt x="27505" y="38571"/>
                  <a:pt x="27342" y="38501"/>
                  <a:pt x="27178" y="38408"/>
                </a:cubicBezTo>
                <a:cubicBezTo>
                  <a:pt x="27225" y="38361"/>
                  <a:pt x="27272" y="38291"/>
                  <a:pt x="27248" y="38221"/>
                </a:cubicBezTo>
                <a:cubicBezTo>
                  <a:pt x="27225" y="38128"/>
                  <a:pt x="27202" y="38034"/>
                  <a:pt x="27178" y="37964"/>
                </a:cubicBezTo>
                <a:cubicBezTo>
                  <a:pt x="27155" y="37871"/>
                  <a:pt x="27178" y="37871"/>
                  <a:pt x="27178" y="37801"/>
                </a:cubicBezTo>
                <a:cubicBezTo>
                  <a:pt x="27388" y="37918"/>
                  <a:pt x="27622" y="38011"/>
                  <a:pt x="27855" y="38104"/>
                </a:cubicBezTo>
                <a:cubicBezTo>
                  <a:pt x="27879" y="38113"/>
                  <a:pt x="27901" y="38117"/>
                  <a:pt x="27922" y="38117"/>
                </a:cubicBezTo>
                <a:cubicBezTo>
                  <a:pt x="28068" y="38117"/>
                  <a:pt x="28150" y="37923"/>
                  <a:pt x="28089" y="37801"/>
                </a:cubicBezTo>
                <a:cubicBezTo>
                  <a:pt x="27785" y="37077"/>
                  <a:pt x="27598" y="36283"/>
                  <a:pt x="27598" y="35489"/>
                </a:cubicBezTo>
                <a:cubicBezTo>
                  <a:pt x="27739" y="34882"/>
                  <a:pt x="27949" y="34299"/>
                  <a:pt x="28182" y="33715"/>
                </a:cubicBezTo>
                <a:cubicBezTo>
                  <a:pt x="29093" y="32010"/>
                  <a:pt x="30470" y="30493"/>
                  <a:pt x="31801" y="29139"/>
                </a:cubicBezTo>
                <a:lnTo>
                  <a:pt x="41771" y="29092"/>
                </a:lnTo>
                <a:lnTo>
                  <a:pt x="44572" y="29092"/>
                </a:lnTo>
                <a:cubicBezTo>
                  <a:pt x="44875" y="29092"/>
                  <a:pt x="45272" y="29136"/>
                  <a:pt x="45659" y="29136"/>
                </a:cubicBezTo>
                <a:cubicBezTo>
                  <a:pt x="46018" y="29136"/>
                  <a:pt x="46369" y="29098"/>
                  <a:pt x="46627" y="28952"/>
                </a:cubicBezTo>
                <a:cubicBezTo>
                  <a:pt x="46674" y="28928"/>
                  <a:pt x="46697" y="28905"/>
                  <a:pt x="46721" y="28882"/>
                </a:cubicBezTo>
                <a:cubicBezTo>
                  <a:pt x="46814" y="28882"/>
                  <a:pt x="46884" y="28812"/>
                  <a:pt x="46907" y="28718"/>
                </a:cubicBezTo>
                <a:lnTo>
                  <a:pt x="46907" y="28672"/>
                </a:lnTo>
                <a:cubicBezTo>
                  <a:pt x="46977" y="28555"/>
                  <a:pt x="47024" y="28438"/>
                  <a:pt x="47047" y="28321"/>
                </a:cubicBezTo>
                <a:lnTo>
                  <a:pt x="47561" y="28298"/>
                </a:lnTo>
                <a:cubicBezTo>
                  <a:pt x="47678" y="28275"/>
                  <a:pt x="47771" y="28181"/>
                  <a:pt x="47795" y="28065"/>
                </a:cubicBezTo>
                <a:cubicBezTo>
                  <a:pt x="48332" y="23161"/>
                  <a:pt x="48635" y="18212"/>
                  <a:pt x="48728" y="13262"/>
                </a:cubicBezTo>
                <a:cubicBezTo>
                  <a:pt x="48752" y="12094"/>
                  <a:pt x="48752" y="10927"/>
                  <a:pt x="48752" y="9783"/>
                </a:cubicBezTo>
                <a:cubicBezTo>
                  <a:pt x="48915" y="6888"/>
                  <a:pt x="49032" y="4016"/>
                  <a:pt x="49079" y="1144"/>
                </a:cubicBezTo>
                <a:cubicBezTo>
                  <a:pt x="49102" y="1027"/>
                  <a:pt x="49009" y="934"/>
                  <a:pt x="48892" y="911"/>
                </a:cubicBezTo>
                <a:lnTo>
                  <a:pt x="48308" y="864"/>
                </a:lnTo>
                <a:cubicBezTo>
                  <a:pt x="48215" y="724"/>
                  <a:pt x="48051" y="607"/>
                  <a:pt x="47888" y="537"/>
                </a:cubicBezTo>
                <a:cubicBezTo>
                  <a:pt x="47603" y="418"/>
                  <a:pt x="47260" y="381"/>
                  <a:pt x="46903" y="381"/>
                </a:cubicBezTo>
                <a:cubicBezTo>
                  <a:pt x="46354" y="381"/>
                  <a:pt x="45772" y="467"/>
                  <a:pt x="45320" y="467"/>
                </a:cubicBezTo>
                <a:lnTo>
                  <a:pt x="41327" y="490"/>
                </a:lnTo>
                <a:lnTo>
                  <a:pt x="33949" y="560"/>
                </a:lnTo>
                <a:lnTo>
                  <a:pt x="25707" y="607"/>
                </a:lnTo>
                <a:lnTo>
                  <a:pt x="25334" y="584"/>
                </a:lnTo>
                <a:cubicBezTo>
                  <a:pt x="21271" y="210"/>
                  <a:pt x="17209" y="0"/>
                  <a:pt x="131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5"/>
          <p:cNvSpPr txBox="1">
            <a:spLocks noGrp="1"/>
          </p:cNvSpPr>
          <p:nvPr>
            <p:ph type="title" idx="9"/>
          </p:nvPr>
        </p:nvSpPr>
        <p:spPr>
          <a:xfrm>
            <a:off x="1014808" y="546811"/>
            <a:ext cx="5908221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Actividades</a:t>
            </a:r>
            <a:endParaRPr dirty="0"/>
          </a:p>
        </p:txBody>
      </p:sp>
      <p:grpSp>
        <p:nvGrpSpPr>
          <p:cNvPr id="753" name="Google Shape;753;p35"/>
          <p:cNvGrpSpPr/>
          <p:nvPr/>
        </p:nvGrpSpPr>
        <p:grpSpPr>
          <a:xfrm>
            <a:off x="5359886" y="608765"/>
            <a:ext cx="779657" cy="768564"/>
            <a:chOff x="2279900" y="1356008"/>
            <a:chExt cx="355973" cy="427192"/>
          </a:xfrm>
        </p:grpSpPr>
        <p:sp>
          <p:nvSpPr>
            <p:cNvPr id="754" name="Google Shape;754;p35"/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C9AE66">
                    <a:alpha val="30980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55" name="Google Shape;755;p35"/>
            <p:cNvGrpSpPr/>
            <p:nvPr/>
          </p:nvGrpSpPr>
          <p:grpSpPr>
            <a:xfrm>
              <a:off x="2332694" y="1356008"/>
              <a:ext cx="303179" cy="421808"/>
              <a:chOff x="905529" y="238125"/>
              <a:chExt cx="4579746" cy="6371729"/>
            </a:xfrm>
          </p:grpSpPr>
          <p:sp>
            <p:nvSpPr>
              <p:cNvPr id="756" name="Google Shape;756;p35"/>
              <p:cNvSpPr/>
              <p:nvPr/>
            </p:nvSpPr>
            <p:spPr>
              <a:xfrm>
                <a:off x="905529" y="3431353"/>
                <a:ext cx="2210303" cy="3178501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BDE9FF"/>
              </a:solidFill>
              <a:ln>
                <a:noFill/>
              </a:ln>
              <a:effectLst>
                <a:outerShdw blurRad="28575" dist="9525" dir="6480000" algn="bl" rotWithShape="0">
                  <a:srgbClr val="3C78D8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3" name="Google Shape;740;p35"/>
          <p:cNvSpPr txBox="1">
            <a:spLocks noGrp="1"/>
          </p:cNvSpPr>
          <p:nvPr>
            <p:ph type="subTitle" idx="1"/>
          </p:nvPr>
        </p:nvSpPr>
        <p:spPr>
          <a:xfrm flipH="1">
            <a:off x="1014808" y="1835649"/>
            <a:ext cx="7476048" cy="895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s-ES" sz="2400" dirty="0" smtClean="0"/>
              <a:t> Selecciona tres palabras del vocabulario (están en los recuadros rosados) y escribe en tu cuaderno 1 oración con cada una.</a:t>
            </a:r>
          </a:p>
          <a:p>
            <a:pPr marL="114300" indent="0" algn="l"/>
            <a:endParaRPr sz="1800" dirty="0"/>
          </a:p>
        </p:txBody>
      </p:sp>
      <p:pic>
        <p:nvPicPr>
          <p:cNvPr id="1026" name="Picture 2" descr="muy bien! - Happy Minion | Make a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13" y="3103610"/>
            <a:ext cx="2213380" cy="14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67" y="587924"/>
            <a:ext cx="1737632" cy="11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>
            <a:spLocks noGrp="1"/>
          </p:cNvSpPr>
          <p:nvPr>
            <p:ph type="ctrTitle"/>
          </p:nvPr>
        </p:nvSpPr>
        <p:spPr>
          <a:xfrm>
            <a:off x="1559378" y="2091356"/>
            <a:ext cx="2112500" cy="5515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contenido</a:t>
            </a:r>
            <a:endParaRPr sz="2800" dirty="0"/>
          </a:p>
        </p:txBody>
      </p:sp>
      <p:sp>
        <p:nvSpPr>
          <p:cNvPr id="805" name="Google Shape;805;p38"/>
          <p:cNvSpPr txBox="1">
            <a:spLocks noGrp="1"/>
          </p:cNvSpPr>
          <p:nvPr>
            <p:ph type="title" idx="2"/>
          </p:nvPr>
        </p:nvSpPr>
        <p:spPr>
          <a:xfrm rot="214248">
            <a:off x="3986900" y="1660152"/>
            <a:ext cx="2520307" cy="905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Estructura de los textos poéticos</a:t>
            </a:r>
            <a:endParaRPr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884">
            <a:off x="4251693" y="3109659"/>
            <a:ext cx="1990725" cy="10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3884" t="32441" r="32130" b="23363"/>
          <a:stretch/>
        </p:blipFill>
        <p:spPr>
          <a:xfrm>
            <a:off x="944884" y="1043686"/>
            <a:ext cx="4955173" cy="3725008"/>
          </a:xfrm>
          <a:prstGeom prst="rect">
            <a:avLst/>
          </a:prstGeom>
        </p:spPr>
      </p:pic>
      <p:sp>
        <p:nvSpPr>
          <p:cNvPr id="719" name="Google Shape;719;p33"/>
          <p:cNvSpPr txBox="1">
            <a:spLocks noGrp="1"/>
          </p:cNvSpPr>
          <p:nvPr>
            <p:ph type="subTitle" idx="1"/>
          </p:nvPr>
        </p:nvSpPr>
        <p:spPr>
          <a:xfrm flipH="1">
            <a:off x="5998760" y="853152"/>
            <a:ext cx="2680154" cy="3915542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u="sng" dirty="0" smtClean="0">
                <a:solidFill>
                  <a:schemeClr val="dk1"/>
                </a:solidFill>
              </a:rPr>
              <a:t>FICHA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>
                <a:solidFill>
                  <a:schemeClr val="dk1"/>
                </a:solidFill>
              </a:rPr>
              <a:t>Título: Quiero ser pintor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Autor: Alberto </a:t>
            </a:r>
            <a:r>
              <a:rPr lang="es-ES" sz="1600" b="1" dirty="0" err="1" smtClean="0"/>
              <a:t>Miravete</a:t>
            </a:r>
            <a:endParaRPr lang="es-ES" sz="16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Tipo de texto: poema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Cantidad de estrofas: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Cantidad total de versos: 12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Palabras que riman: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Lienzo – rezo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Diré – dibujaré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 smtClean="0"/>
              <a:t>Flores – colores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944884" y="394376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ara conocer…</a:t>
            </a:r>
            <a:endParaRPr dirty="0"/>
          </a:p>
        </p:txBody>
      </p:sp>
      <p:grpSp>
        <p:nvGrpSpPr>
          <p:cNvPr id="4" name="Google Shape;2488;p66"/>
          <p:cNvGrpSpPr/>
          <p:nvPr/>
        </p:nvGrpSpPr>
        <p:grpSpPr>
          <a:xfrm rot="823961">
            <a:off x="8266888" y="71204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6427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3"/>
          <p:cNvSpPr txBox="1">
            <a:spLocks noGrp="1"/>
          </p:cNvSpPr>
          <p:nvPr>
            <p:ph type="subTitle" idx="1"/>
          </p:nvPr>
        </p:nvSpPr>
        <p:spPr>
          <a:xfrm flipH="1">
            <a:off x="4565404" y="729855"/>
            <a:ext cx="3924836" cy="4052078"/>
          </a:xfrm>
          <a:prstGeom prst="rect">
            <a:avLst/>
          </a:prstGeom>
          <a:ln w="28575">
            <a:solidFill>
              <a:schemeClr val="accent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600" b="1" dirty="0" smtClean="0"/>
              <a:t>El segundo verso de la primera estrofa es: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/>
              <a:t>c</a:t>
            </a:r>
            <a:r>
              <a:rPr lang="es-ES" sz="1600" b="1" u="sng" dirty="0" smtClean="0"/>
              <a:t>aen dos o tres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u="sng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600" b="1" dirty="0" smtClean="0"/>
              <a:t>El tercer verso de la segunda estrofa es: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 smtClean="0"/>
              <a:t>Suenan y resuenan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u="sng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600" b="1" dirty="0" smtClean="0"/>
              <a:t>El primer verso de la tercera estrofa es: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 smtClean="0"/>
              <a:t>Juega con el viento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u="sng" dirty="0"/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" sz="1600" b="1" dirty="0" smtClean="0"/>
              <a:t>El cuarto verso de la cuarta estrofa es: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ES" sz="1600" b="1" u="sn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u="sng" dirty="0" smtClean="0"/>
              <a:t>Comienza otra vez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u="sng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u="sng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600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20" name="Google Shape;720;p33"/>
          <p:cNvSpPr txBox="1">
            <a:spLocks noGrp="1"/>
          </p:cNvSpPr>
          <p:nvPr>
            <p:ph type="title"/>
          </p:nvPr>
        </p:nvSpPr>
        <p:spPr>
          <a:xfrm>
            <a:off x="4541780" y="171414"/>
            <a:ext cx="3900894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P</a:t>
            </a:r>
            <a:r>
              <a:rPr lang="en" dirty="0" smtClean="0"/>
              <a:t>ara conocer…</a:t>
            </a:r>
            <a:endParaRPr dirty="0"/>
          </a:p>
        </p:txBody>
      </p:sp>
      <p:grpSp>
        <p:nvGrpSpPr>
          <p:cNvPr id="4" name="Google Shape;2488;p66"/>
          <p:cNvGrpSpPr/>
          <p:nvPr/>
        </p:nvGrpSpPr>
        <p:grpSpPr>
          <a:xfrm rot="823961">
            <a:off x="8266888" y="71204"/>
            <a:ext cx="663356" cy="689529"/>
            <a:chOff x="3878850" y="1206600"/>
            <a:chExt cx="1220975" cy="1269150"/>
          </a:xfrm>
        </p:grpSpPr>
        <p:sp>
          <p:nvSpPr>
            <p:cNvPr id="5" name="Google Shape;2489;p66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490;p66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491;p66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492;p66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2493;p66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2494;p66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2495;p66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2496;p66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2497;p66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2498;p66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2499;p66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7" y="126624"/>
            <a:ext cx="4354879" cy="4968655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575306" y="1798039"/>
            <a:ext cx="2373086" cy="8968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redondeado 19"/>
          <p:cNvSpPr/>
          <p:nvPr/>
        </p:nvSpPr>
        <p:spPr>
          <a:xfrm>
            <a:off x="3015343" y="1055914"/>
            <a:ext cx="1153886" cy="4354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Primera estrofa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3015343" y="2028746"/>
            <a:ext cx="1153886" cy="4354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Segunda estrofa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136629" y="2907785"/>
            <a:ext cx="1153886" cy="4354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Tercera estrofa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2500652" y="3758168"/>
            <a:ext cx="895479" cy="4354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Cuarta estrofa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575306" y="923246"/>
            <a:ext cx="2373086" cy="7763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/>
          <p:cNvSpPr/>
          <p:nvPr/>
        </p:nvSpPr>
        <p:spPr>
          <a:xfrm>
            <a:off x="528283" y="3666667"/>
            <a:ext cx="2126986" cy="8240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/>
          <p:cNvSpPr/>
          <p:nvPr/>
        </p:nvSpPr>
        <p:spPr>
          <a:xfrm>
            <a:off x="528283" y="2762861"/>
            <a:ext cx="2608345" cy="8271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070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tance Learning by Slidesgo">
  <a:themeElements>
    <a:clrScheme name="Simple Light">
      <a:dk1>
        <a:srgbClr val="040404"/>
      </a:dk1>
      <a:lt1>
        <a:srgbClr val="FFFFFF"/>
      </a:lt1>
      <a:dk2>
        <a:srgbClr val="FFE49E"/>
      </a:dk2>
      <a:lt2>
        <a:srgbClr val="D1EAF7"/>
      </a:lt2>
      <a:accent1>
        <a:srgbClr val="1552BD"/>
      </a:accent1>
      <a:accent2>
        <a:srgbClr val="FEDFE3"/>
      </a:accent2>
      <a:accent3>
        <a:srgbClr val="E93F62"/>
      </a:accent3>
      <a:accent4>
        <a:srgbClr val="FFE49E"/>
      </a:accent4>
      <a:accent5>
        <a:srgbClr val="D1EAF7"/>
      </a:accent5>
      <a:accent6>
        <a:srgbClr val="1552BD"/>
      </a:accent6>
      <a:hlink>
        <a:srgbClr val="0404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561</Words>
  <Application>Microsoft Macintosh PowerPoint</Application>
  <PresentationFormat>Presentación en pantalla (16:9)</PresentationFormat>
  <Paragraphs>113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Signika Negative Light</vt:lpstr>
      <vt:lpstr>Caveat</vt:lpstr>
      <vt:lpstr>Amatic SC</vt:lpstr>
      <vt:lpstr>Fira Sans Extra Condensed Medium</vt:lpstr>
      <vt:lpstr>Paytone One</vt:lpstr>
      <vt:lpstr>Signika Negative</vt:lpstr>
      <vt:lpstr>Chelsea Market</vt:lpstr>
      <vt:lpstr>Archivo</vt:lpstr>
      <vt:lpstr>Comic Sans MS</vt:lpstr>
      <vt:lpstr>Distance Learning by Slidesgo</vt:lpstr>
      <vt:lpstr>1_Distance Learning by Slidesgo</vt:lpstr>
      <vt:lpstr>Kate template</vt:lpstr>
      <vt:lpstr>Prof. Cecilia Ibacache V.</vt:lpstr>
      <vt:lpstr>Presentación de PowerPoint</vt:lpstr>
      <vt:lpstr>contenido</vt:lpstr>
      <vt:lpstr>Para conocer…</vt:lpstr>
      <vt:lpstr>Actividades</vt:lpstr>
      <vt:lpstr>Actividades</vt:lpstr>
      <vt:lpstr>contenido</vt:lpstr>
      <vt:lpstr>Para conocer…</vt:lpstr>
      <vt:lpstr>Para conocer…</vt:lpstr>
      <vt:lpstr>Actividades</vt:lpstr>
      <vt:lpstr>Actividades</vt:lpstr>
      <vt:lpstr>Actividades</vt:lpstr>
      <vt:lpstr>contenido</vt:lpstr>
      <vt:lpstr>Para conocer…</vt:lpstr>
      <vt:lpstr>Ejemplos</vt:lpstr>
      <vt:lpstr>ejemplos</vt:lpstr>
      <vt:lpstr>ejemplos</vt:lpstr>
      <vt:lpstr>ejemplos</vt:lpstr>
      <vt:lpstr>Te toca  a ti!</vt:lpstr>
      <vt:lpstr>nota!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LEARNING</dc:title>
  <dc:creator>USUARIO</dc:creator>
  <cp:lastModifiedBy>Patricia Blanco</cp:lastModifiedBy>
  <cp:revision>38</cp:revision>
  <dcterms:modified xsi:type="dcterms:W3CDTF">2020-05-24T05:57:12Z</dcterms:modified>
</cp:coreProperties>
</file>